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8" r:id="rId8"/>
    <p:sldId id="264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7" d="100"/>
          <a:sy n="27" d="100"/>
        </p:scale>
        <p:origin x="22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D7AE51E1-A1BD-4FF1-A88E-5788D1ED818C}"/>
    <pc:docChg chg="modSld">
      <pc:chgData name="Mariah Birgen" userId="b10ecf27-fcd0-4f69-888c-a706ddbd43c5" providerId="ADAL" clId="{D7AE51E1-A1BD-4FF1-A88E-5788D1ED818C}" dt="2023-11-14T22:25:42.633" v="9" actId="20577"/>
      <pc:docMkLst>
        <pc:docMk/>
      </pc:docMkLst>
      <pc:sldChg chg="modSp mod">
        <pc:chgData name="Mariah Birgen" userId="b10ecf27-fcd0-4f69-888c-a706ddbd43c5" providerId="ADAL" clId="{D7AE51E1-A1BD-4FF1-A88E-5788D1ED818C}" dt="2023-11-14T22:25:42.633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D7AE51E1-A1BD-4FF1-A88E-5788D1ED818C}" dt="2023-11-14T22:25:42.633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  <pc:sldChg chg="modSp mod">
        <pc:chgData name="Mariah Birgen" userId="b10ecf27-fcd0-4f69-888c-a706ddbd43c5" providerId="ADAL" clId="{96555AC3-DE5D-4EFB-A376-434487E394BF}" dt="2023-08-17T20:34:17.018" v="8" actId="20577"/>
        <pc:sldMkLst>
          <pc:docMk/>
          <pc:sldMk cId="1749219725" sldId="268"/>
        </pc:sldMkLst>
        <pc:spChg chg="mod">
          <ac:chgData name="Mariah Birgen" userId="b10ecf27-fcd0-4f69-888c-a706ddbd43c5" providerId="ADAL" clId="{96555AC3-DE5D-4EFB-A376-434487E394BF}" dt="2023-08-17T20:34:17.018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85C8202E-B9B5-4531-BF9B-A71D80EF7553}" dt="2023-10-12T14:56:28.004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6C2F3DE5-ECD4-4EED-9A11-23B51B8E8E84}"/>
    <pc:docChg chg="modSld sldOrd">
      <pc:chgData name="Mariah Birgen" userId="b10ecf27-fcd0-4f69-888c-a706ddbd43c5" providerId="ADAL" clId="{6C2F3DE5-ECD4-4EED-9A11-23B51B8E8E84}" dt="2024-02-12T22:32:43.656" v="35" actId="20577"/>
      <pc:docMkLst>
        <pc:docMk/>
      </pc:docMkLst>
      <pc:sldChg chg="ord">
        <pc:chgData name="Mariah Birgen" userId="b10ecf27-fcd0-4f69-888c-a706ddbd43c5" providerId="ADAL" clId="{6C2F3DE5-ECD4-4EED-9A11-23B51B8E8E84}" dt="2024-02-12T22:32:18.380" v="24"/>
        <pc:sldMkLst>
          <pc:docMk/>
          <pc:sldMk cId="3276218933" sldId="264"/>
        </pc:sldMkLst>
      </pc:sldChg>
      <pc:sldChg chg="modSp mod">
        <pc:chgData name="Mariah Birgen" userId="b10ecf27-fcd0-4f69-888c-a706ddbd43c5" providerId="ADAL" clId="{6C2F3DE5-ECD4-4EED-9A11-23B51B8E8E84}" dt="2024-02-12T22:32:43.656" v="35" actId="20577"/>
        <pc:sldMkLst>
          <pc:docMk/>
          <pc:sldMk cId="1749219725" sldId="268"/>
        </pc:sldMkLst>
        <pc:spChg chg="mod">
          <ac:chgData name="Mariah Birgen" userId="b10ecf27-fcd0-4f69-888c-a706ddbd43c5" providerId="ADAL" clId="{6C2F3DE5-ECD4-4EED-9A11-23B51B8E8E84}" dt="2024-02-12T22:32:43.656" v="35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February 19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2858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Bremer County MathsJam</vt:lpstr>
      <vt:lpstr>Teachers’ Celebration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2024-02-12T22:32:45Z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