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8" r:id="rId8"/>
    <p:sldId id="264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19" d="100"/>
          <a:sy n="19" d="100"/>
        </p:scale>
        <p:origin x="21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D7AE51E1-A1BD-4FF1-A88E-5788D1ED818C}"/>
    <pc:docChg chg="modSld">
      <pc:chgData name="Mariah Birgen" userId="b10ecf27-fcd0-4f69-888c-a706ddbd43c5" providerId="ADAL" clId="{D7AE51E1-A1BD-4FF1-A88E-5788D1ED818C}" dt="2023-11-14T22:25:42.633" v="9" actId="20577"/>
      <pc:docMkLst>
        <pc:docMk/>
      </pc:docMkLst>
      <pc:sldChg chg="modSp mod">
        <pc:chgData name="Mariah Birgen" userId="b10ecf27-fcd0-4f69-888c-a706ddbd43c5" providerId="ADAL" clId="{D7AE51E1-A1BD-4FF1-A88E-5788D1ED818C}" dt="2023-11-14T22:25:42.633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D7AE51E1-A1BD-4FF1-A88E-5788D1ED818C}" dt="2023-11-14T22:25:42.633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85C8202E-B9B5-4531-BF9B-A71D80EF7553}" dt="2023-10-12T14:56:28.004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F01D81EE-DAC7-44A7-B810-CCF6CDE9EEBD}"/>
    <pc:docChg chg="modSld">
      <pc:chgData name="Mariah Birgen" userId="b10ecf27-fcd0-4f69-888c-a706ddbd43c5" providerId="ADAL" clId="{F01D81EE-DAC7-44A7-B810-CCF6CDE9EEBD}" dt="2024-09-11T15:09:45.589" v="24" actId="20577"/>
      <pc:docMkLst>
        <pc:docMk/>
      </pc:docMkLst>
      <pc:sldChg chg="modSp mod">
        <pc:chgData name="Mariah Birgen" userId="b10ecf27-fcd0-4f69-888c-a706ddbd43c5" providerId="ADAL" clId="{F01D81EE-DAC7-44A7-B810-CCF6CDE9EEBD}" dt="2024-09-11T15:09:45.589" v="2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F01D81EE-DAC7-44A7-B810-CCF6CDE9EEBD}" dt="2024-09-11T15:09:45.589" v="2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</pc:docChg>
  </pc:docChgLst>
  <pc:docChgLst>
    <pc:chgData name="Mariah Birgen" userId="b10ecf27-fcd0-4f69-888c-a706ddbd43c5" providerId="ADAL" clId="{6C2F3DE5-ECD4-4EED-9A11-23B51B8E8E84}"/>
    <pc:docChg chg="modSld sldOrd">
      <pc:chgData name="Mariah Birgen" userId="b10ecf27-fcd0-4f69-888c-a706ddbd43c5" providerId="ADAL" clId="{6C2F3DE5-ECD4-4EED-9A11-23B51B8E8E84}" dt="2024-05-20T13:41:35.952" v="55" actId="20577"/>
      <pc:docMkLst>
        <pc:docMk/>
      </pc:docMkLst>
      <pc:sldChg chg="ord">
        <pc:chgData name="Mariah Birgen" userId="b10ecf27-fcd0-4f69-888c-a706ddbd43c5" providerId="ADAL" clId="{6C2F3DE5-ECD4-4EED-9A11-23B51B8E8E84}" dt="2024-02-12T22:32:18.380" v="24"/>
        <pc:sldMkLst>
          <pc:docMk/>
          <pc:sldMk cId="3276218933" sldId="264"/>
        </pc:sldMkLst>
      </pc:sldChg>
      <pc:sldChg chg="modSp mod">
        <pc:chgData name="Mariah Birgen" userId="b10ecf27-fcd0-4f69-888c-a706ddbd43c5" providerId="ADAL" clId="{6C2F3DE5-ECD4-4EED-9A11-23B51B8E8E84}" dt="2024-05-20T13:41:35.952" v="55" actId="20577"/>
        <pc:sldMkLst>
          <pc:docMk/>
          <pc:sldMk cId="1749219725" sldId="268"/>
        </pc:sldMkLst>
        <pc:spChg chg="mod">
          <ac:chgData name="Mariah Birgen" userId="b10ecf27-fcd0-4f69-888c-a706ddbd43c5" providerId="ADAL" clId="{6C2F3DE5-ECD4-4EED-9A11-23B51B8E8E84}" dt="2024-05-20T13:41:35.952" v="55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66F75F14-E560-4273-A55F-08AA27A2BE3D}"/>
    <pc:docChg chg="addSld delSld modSld">
      <pc:chgData name="Mariah Birgen" userId="b10ecf27-fcd0-4f69-888c-a706ddbd43c5" providerId="ADAL" clId="{66F75F14-E560-4273-A55F-08AA27A2BE3D}" dt="2024-10-15T14:29:27.894" v="13" actId="47"/>
      <pc:docMkLst>
        <pc:docMk/>
      </pc:docMkLst>
      <pc:sldChg chg="modSp mod">
        <pc:chgData name="Mariah Birgen" userId="b10ecf27-fcd0-4f69-888c-a706ddbd43c5" providerId="ADAL" clId="{66F75F14-E560-4273-A55F-08AA27A2BE3D}" dt="2024-10-15T14:27:55.152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66F75F14-E560-4273-A55F-08AA27A2BE3D}" dt="2024-10-15T14:27:55.152" v="9" actId="20577"/>
          <ac:spMkLst>
            <pc:docMk/>
            <pc:sldMk cId="1749219725" sldId="268"/>
            <ac:spMk id="22" creationId="{6436C1BA-6AC9-D645-BF31-F5E682FD2F19}"/>
          </ac:spMkLst>
        </pc:spChg>
      </pc:sldChg>
      <pc:sldChg chg="new del">
        <pc:chgData name="Mariah Birgen" userId="b10ecf27-fcd0-4f69-888c-a706ddbd43c5" providerId="ADAL" clId="{66F75F14-E560-4273-A55F-08AA27A2BE3D}" dt="2024-10-15T14:28:49.785" v="11" actId="47"/>
        <pc:sldMkLst>
          <pc:docMk/>
          <pc:sldMk cId="895419774" sldId="270"/>
        </pc:sldMkLst>
      </pc:sldChg>
      <pc:sldChg chg="new del">
        <pc:chgData name="Mariah Birgen" userId="b10ecf27-fcd0-4f69-888c-a706ddbd43c5" providerId="ADAL" clId="{66F75F14-E560-4273-A55F-08AA27A2BE3D}" dt="2024-10-15T14:29:27.894" v="13" actId="47"/>
        <pc:sldMkLst>
          <pc:docMk/>
          <pc:sldMk cId="215805153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 dirty="0"/>
              <a:t>October 21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BB509-C5F1-4914-8021-036A31979402}">
  <ds:schemaRefs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2860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Bremer County MathsJam</vt:lpstr>
      <vt:lpstr>Teachers’ Celebration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2024-10-15T14:29:37Z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