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4" r:id="rId8"/>
    <p:sldId id="268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20" d="100"/>
          <a:sy n="20" d="100"/>
        </p:scale>
        <p:origin x="2156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1F14A5C9-F64D-4924-9B4B-8827A8E48F45}"/>
    <pc:docChg chg="custSel modSld">
      <pc:chgData name="Mariah Birgen" userId="b10ecf27-fcd0-4f69-888c-a706ddbd43c5" providerId="ADAL" clId="{1F14A5C9-F64D-4924-9B4B-8827A8E48F45}" dt="2023-05-21T18:12:26.548" v="14" actId="20577"/>
      <pc:docMkLst>
        <pc:docMk/>
      </pc:docMkLst>
      <pc:sldChg chg="delSp modSp mod">
        <pc:chgData name="Mariah Birgen" userId="b10ecf27-fcd0-4f69-888c-a706ddbd43c5" providerId="ADAL" clId="{1F14A5C9-F64D-4924-9B4B-8827A8E48F45}" dt="2023-05-21T18:12:26.548" v="14" actId="20577"/>
        <pc:sldMkLst>
          <pc:docMk/>
          <pc:sldMk cId="1749219725" sldId="268"/>
        </pc:sldMkLst>
        <pc:spChg chg="del">
          <ac:chgData name="Mariah Birgen" userId="b10ecf27-fcd0-4f69-888c-a706ddbd43c5" providerId="ADAL" clId="{1F14A5C9-F64D-4924-9B4B-8827A8E48F45}" dt="2023-04-11T20:53:52.811" v="0" actId="478"/>
          <ac:spMkLst>
            <pc:docMk/>
            <pc:sldMk cId="1749219725" sldId="268"/>
            <ac:spMk id="4" creationId="{6407BD81-55AF-887F-2ABC-A5B92B30F59C}"/>
          </ac:spMkLst>
        </pc:spChg>
        <pc:spChg chg="mod">
          <ac:chgData name="Mariah Birgen" userId="b10ecf27-fcd0-4f69-888c-a706ddbd43c5" providerId="ADAL" clId="{1F14A5C9-F64D-4924-9B4B-8827A8E48F45}" dt="2023-05-21T18:12:26.548" v="1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85C8202E-B9B5-4531-BF9B-A71D80EF7553}"/>
    <pc:docChg chg="modSld">
      <pc:chgData name="Mariah Birgen" userId="b10ecf27-fcd0-4f69-888c-a706ddbd43c5" providerId="ADAL" clId="{85C8202E-B9B5-4531-BF9B-A71D80EF7553}" dt="2023-10-12T14:56:28.004" v="9" actId="20577"/>
      <pc:docMkLst>
        <pc:docMk/>
      </pc:docMkLst>
      <pc:sldChg chg="modSp mod">
        <pc:chgData name="Mariah Birgen" userId="b10ecf27-fcd0-4f69-888c-a706ddbd43c5" providerId="ADAL" clId="{85C8202E-B9B5-4531-BF9B-A71D80EF7553}" dt="2023-10-12T14:56:28.004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85C8202E-B9B5-4531-BF9B-A71D80EF7553}" dt="2023-10-12T14:56:28.004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  <pc:spChg chg="add mod">
          <ac:chgData name="Mariah Birgen" userId="b10ecf27-fcd0-4f69-888c-a706ddbd43c5" providerId="ADAL" clId="{E9D2D8D7-A9B2-4585-82F1-B5E35DFACF77}" dt="2023-03-15T15:28:32.720" v="24" actId="1076"/>
          <ac:spMkLst>
            <pc:docMk/>
            <pc:sldMk cId="1749219725" sldId="268"/>
            <ac:spMk id="4" creationId="{6407BD81-55AF-887F-2ABC-A5B92B30F59C}"/>
          </ac:spMkLst>
        </pc:spChg>
      </pc:sldChg>
    </pc:docChg>
  </pc:docChgLst>
  <pc:docChgLst>
    <pc:chgData name="Mariah Birgen" userId="b10ecf27-fcd0-4f69-888c-a706ddbd43c5" providerId="ADAL" clId="{071B7BDA-2325-4648-AC71-0CFA04F1C332}"/>
    <pc:docChg chg="modSld">
      <pc:chgData name="Mariah Birgen" userId="b10ecf27-fcd0-4f69-888c-a706ddbd43c5" providerId="ADAL" clId="{071B7BDA-2325-4648-AC71-0CFA04F1C332}" dt="2023-09-14T12:45:28.137" v="11" actId="20577"/>
      <pc:docMkLst>
        <pc:docMk/>
      </pc:docMkLst>
      <pc:sldChg chg="modSp mod">
        <pc:chgData name="Mariah Birgen" userId="b10ecf27-fcd0-4f69-888c-a706ddbd43c5" providerId="ADAL" clId="{071B7BDA-2325-4648-AC71-0CFA04F1C332}" dt="2023-09-14T12:45:28.137" v="11" actId="20577"/>
        <pc:sldMkLst>
          <pc:docMk/>
          <pc:sldMk cId="1749219725" sldId="268"/>
        </pc:sldMkLst>
        <pc:spChg chg="mod">
          <ac:chgData name="Mariah Birgen" userId="b10ecf27-fcd0-4f69-888c-a706ddbd43c5" providerId="ADAL" clId="{071B7BDA-2325-4648-AC71-0CFA04F1C332}" dt="2023-09-14T12:45:28.137" v="11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96555AC3-DE5D-4EFB-A376-434487E394BF}"/>
    <pc:docChg chg="modSld">
      <pc:chgData name="Mariah Birgen" userId="b10ecf27-fcd0-4f69-888c-a706ddbd43c5" providerId="ADAL" clId="{96555AC3-DE5D-4EFB-A376-434487E394BF}" dt="2023-08-17T20:34:17.018" v="8" actId="20577"/>
      <pc:docMkLst>
        <pc:docMk/>
      </pc:docMkLst>
      <pc:sldChg chg="modSp mod">
        <pc:chgData name="Mariah Birgen" userId="b10ecf27-fcd0-4f69-888c-a706ddbd43c5" providerId="ADAL" clId="{96555AC3-DE5D-4EFB-A376-434487E394BF}" dt="2023-08-17T20:34:17.018" v="8" actId="20577"/>
        <pc:sldMkLst>
          <pc:docMk/>
          <pc:sldMk cId="1749219725" sldId="268"/>
        </pc:sldMkLst>
        <pc:spChg chg="mod">
          <ac:chgData name="Mariah Birgen" userId="b10ecf27-fcd0-4f69-888c-a706ddbd43c5" providerId="ADAL" clId="{96555AC3-DE5D-4EFB-A376-434487E394BF}" dt="2023-08-17T20:34:17.018" v="8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553A39A2-D645-460F-A5D6-4FCBC5538FCC}"/>
    <pc:docChg chg="modSld">
      <pc:chgData name="Mariah Birgen" userId="b10ecf27-fcd0-4f69-888c-a706ddbd43c5" providerId="ADAL" clId="{553A39A2-D645-460F-A5D6-4FCBC5538FCC}" dt="2023-06-19T16:54:23.902" v="4" actId="20577"/>
      <pc:docMkLst>
        <pc:docMk/>
      </pc:docMkLst>
      <pc:sldChg chg="modSp mod">
        <pc:chgData name="Mariah Birgen" userId="b10ecf27-fcd0-4f69-888c-a706ddbd43c5" providerId="ADAL" clId="{553A39A2-D645-460F-A5D6-4FCBC5538FCC}" dt="2023-06-19T16:54:23.902" v="4" actId="20577"/>
        <pc:sldMkLst>
          <pc:docMk/>
          <pc:sldMk cId="1749219725" sldId="268"/>
        </pc:sldMkLst>
        <pc:spChg chg="mod">
          <ac:chgData name="Mariah Birgen" userId="b10ecf27-fcd0-4f69-888c-a706ddbd43c5" providerId="ADAL" clId="{553A39A2-D645-460F-A5D6-4FCBC5538FCC}" dt="2023-06-19T16:54:23.902" v="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  <a:p>
            <a:endParaRPr lang="en-US" dirty="0"/>
          </a:p>
          <a:p>
            <a:r>
              <a:rPr lang="en-US" dirty="0"/>
              <a:t>October 23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9BB509-C5F1-4914-8021-036A31979402}">
  <ds:schemaRefs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1090</TotalTime>
  <Words>69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Teachers’ Celebration</vt:lpstr>
      <vt:lpstr>Bremer County MathsJam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2023-10-12T14:56:31Z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