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4" r:id="rId8"/>
    <p:sldId id="268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D7AE51E1-A1BD-4FF1-A88E-5788D1ED818C}"/>
    <pc:docChg chg="modSld">
      <pc:chgData name="Mariah Birgen" userId="b10ecf27-fcd0-4f69-888c-a706ddbd43c5" providerId="ADAL" clId="{D7AE51E1-A1BD-4FF1-A88E-5788D1ED818C}" dt="2023-11-14T22:25:42.633" v="9" actId="20577"/>
      <pc:docMkLst>
        <pc:docMk/>
      </pc:docMkLst>
      <pc:sldChg chg="modSp mod">
        <pc:chgData name="Mariah Birgen" userId="b10ecf27-fcd0-4f69-888c-a706ddbd43c5" providerId="ADAL" clId="{D7AE51E1-A1BD-4FF1-A88E-5788D1ED818C}" dt="2023-11-14T22:25:42.633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D7AE51E1-A1BD-4FF1-A88E-5788D1ED818C}" dt="2023-11-14T22:25:42.633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  <pc:spChg chg="mod">
          <ac:chgData name="Mariah Birgen" userId="b10ecf27-fcd0-4f69-888c-a706ddbd43c5" providerId="ADAL" clId="{553A39A2-D645-460F-A5D6-4FCBC5538FCC}" dt="2023-06-19T16:54:23.902" v="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  <pc:sldChg chg="modSp mod">
        <pc:chgData name="Mariah Birgen" userId="b10ecf27-fcd0-4f69-888c-a706ddbd43c5" providerId="ADAL" clId="{96555AC3-DE5D-4EFB-A376-434487E394BF}" dt="2023-08-17T20:34:17.018" v="8" actId="20577"/>
        <pc:sldMkLst>
          <pc:docMk/>
          <pc:sldMk cId="1749219725" sldId="268"/>
        </pc:sldMkLst>
        <pc:spChg chg="mod">
          <ac:chgData name="Mariah Birgen" userId="b10ecf27-fcd0-4f69-888c-a706ddbd43c5" providerId="ADAL" clId="{96555AC3-DE5D-4EFB-A376-434487E394BF}" dt="2023-08-17T20:34:17.018" v="8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5-21T18:12:26.548" v="14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85C8202E-B9B5-4531-BF9B-A71D80EF7553}"/>
    <pc:docChg chg="modSld">
      <pc:chgData name="Mariah Birgen" userId="b10ecf27-fcd0-4f69-888c-a706ddbd43c5" providerId="ADAL" clId="{85C8202E-B9B5-4531-BF9B-A71D80EF7553}" dt="2023-10-12T14:56:28.004" v="9" actId="20577"/>
      <pc:docMkLst>
        <pc:docMk/>
      </pc:docMkLst>
      <pc:sldChg chg="modSp mod">
        <pc:chgData name="Mariah Birgen" userId="b10ecf27-fcd0-4f69-888c-a706ddbd43c5" providerId="ADAL" clId="{85C8202E-B9B5-4531-BF9B-A71D80EF7553}" dt="2023-10-12T14:56:28.004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85C8202E-B9B5-4531-BF9B-A71D80EF7553}" dt="2023-10-12T14:56:28.004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  <pc:spChg chg="mod">
          <ac:chgData name="Mariah Birgen" userId="b10ecf27-fcd0-4f69-888c-a706ddbd43c5" providerId="ADAL" clId="{071B7BDA-2325-4648-AC71-0CFA04F1C332}" dt="2023-09-14T12:45:28.137" v="11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6C2F3DE5-ECD4-4EED-9A11-23B51B8E8E84}"/>
    <pc:docChg chg="modSld">
      <pc:chgData name="Mariah Birgen" userId="b10ecf27-fcd0-4f69-888c-a706ddbd43c5" providerId="ADAL" clId="{6C2F3DE5-ECD4-4EED-9A11-23B51B8E8E84}" dt="2023-12-08T17:46:35.015" v="12" actId="20577"/>
      <pc:docMkLst>
        <pc:docMk/>
      </pc:docMkLst>
      <pc:sldChg chg="modSp mod">
        <pc:chgData name="Mariah Birgen" userId="b10ecf27-fcd0-4f69-888c-a706ddbd43c5" providerId="ADAL" clId="{6C2F3DE5-ECD4-4EED-9A11-23B51B8E8E84}" dt="2023-12-08T17:46:35.015" v="12" actId="20577"/>
        <pc:sldMkLst>
          <pc:docMk/>
          <pc:sldMk cId="1749219725" sldId="268"/>
        </pc:sldMkLst>
        <pc:spChg chg="mod">
          <ac:chgData name="Mariah Birgen" userId="b10ecf27-fcd0-4f69-888c-a706ddbd43c5" providerId="ADAL" clId="{6C2F3DE5-ECD4-4EED-9A11-23B51B8E8E84}" dt="2023-12-08T17:46:35.015" v="12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December 11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2858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Teachers’ Celebration</vt:lpstr>
      <vt:lpstr>Bremer County MathsJam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2023-12-08T17:46:37Z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