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  <pc:sldChg chg="modSp mod">
        <pc:chgData name="Mariah Birgen" userId="b10ecf27-fcd0-4f69-888c-a706ddbd43c5" providerId="ADAL" clId="{96555AC3-DE5D-4EFB-A376-434487E394BF}" dt="2023-08-17T20:34:17.018" v="8" actId="20577"/>
        <pc:sldMkLst>
          <pc:docMk/>
          <pc:sldMk cId="1749219725" sldId="268"/>
        </pc:sldMkLst>
        <pc:spChg chg="mod">
          <ac:chgData name="Mariah Birgen" userId="b10ecf27-fcd0-4f69-888c-a706ddbd43c5" providerId="ADAL" clId="{96555AC3-DE5D-4EFB-A376-434487E394BF}" dt="2023-08-17T20:34:17.018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9/14/2023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September 18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1090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2023-09-14T12:45:33Z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