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671BBE-3136-466D-8E34-9C1EBB5DEC4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796451-A07F-4FB2-91FB-A2A228C5F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28600"/>
            <a:ext cx="64008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Programmers</a:t>
            </a:r>
            <a:r>
              <a:rPr lang="en-US" dirty="0" smtClean="0"/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Sean Welch		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CJ Meade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Matthew </a:t>
            </a:r>
            <a:r>
              <a:rPr lang="en-US" dirty="0" err="1" smtClean="0"/>
              <a:t>Birky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Daniel Lima		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Roberto </a:t>
            </a:r>
            <a:r>
              <a:rPr lang="en-US" dirty="0" err="1" smtClean="0"/>
              <a:t>Rubiano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Anton Lopez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Justin </a:t>
            </a:r>
            <a:r>
              <a:rPr lang="en-US" dirty="0" err="1"/>
              <a:t>Maza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 smtClean="0"/>
              <a:t>Artists: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Oscar </a:t>
            </a:r>
            <a:r>
              <a:rPr lang="en-US" dirty="0" smtClean="0"/>
              <a:t>Valera	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Santiago </a:t>
            </a:r>
            <a:r>
              <a:rPr lang="en-US" dirty="0" err="1" smtClean="0"/>
              <a:t>Hoyos</a:t>
            </a:r>
            <a:r>
              <a:rPr lang="en-US" dirty="0" smtClean="0"/>
              <a:t>		</a:t>
            </a:r>
          </a:p>
          <a:p>
            <a:pPr algn="l"/>
            <a:endParaRPr lang="en-US" dirty="0"/>
          </a:p>
        </p:txBody>
      </p:sp>
      <p:pic>
        <p:nvPicPr>
          <p:cNvPr id="5122" name="Picture 2" descr="C:\Users\GunMaster210\Desktop\8BB Brainstorm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741334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914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Team Members: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4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Mood and 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</a:t>
            </a:r>
          </a:p>
          <a:p>
            <a:pPr lvl="1"/>
            <a:r>
              <a:rPr lang="en-US" dirty="0" smtClean="0"/>
              <a:t>Possibility of enemies appearing spontaneously </a:t>
            </a:r>
          </a:p>
          <a:p>
            <a:r>
              <a:rPr lang="en-US" dirty="0" smtClean="0"/>
              <a:t>Moderate</a:t>
            </a:r>
          </a:p>
          <a:p>
            <a:pPr lvl="1"/>
            <a:r>
              <a:rPr lang="en-US" dirty="0" smtClean="0"/>
              <a:t>Taking a few hits from enemies will kill the player</a:t>
            </a:r>
          </a:p>
          <a:p>
            <a:pPr lvl="1"/>
            <a:r>
              <a:rPr lang="en-US" dirty="0" smtClean="0"/>
              <a:t>Environment can shield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Shoot – 50%</a:t>
            </a:r>
          </a:p>
          <a:p>
            <a:pPr lvl="1"/>
            <a:r>
              <a:rPr lang="en-US" dirty="0" smtClean="0"/>
              <a:t>Kill Enemies</a:t>
            </a:r>
          </a:p>
          <a:p>
            <a:pPr lvl="1"/>
            <a:r>
              <a:rPr lang="en-US" dirty="0" smtClean="0"/>
              <a:t>Manipulate Environment</a:t>
            </a:r>
          </a:p>
          <a:p>
            <a:r>
              <a:rPr lang="en-US" dirty="0" smtClean="0"/>
              <a:t>Sprint – 30%</a:t>
            </a:r>
          </a:p>
          <a:p>
            <a:pPr lvl="1"/>
            <a:r>
              <a:rPr lang="en-US" dirty="0" smtClean="0"/>
              <a:t>Run Away</a:t>
            </a:r>
          </a:p>
          <a:p>
            <a:pPr lvl="1"/>
            <a:r>
              <a:rPr lang="en-US" dirty="0" smtClean="0"/>
              <a:t>Get To Cover</a:t>
            </a:r>
          </a:p>
          <a:p>
            <a:pPr lvl="1"/>
            <a:r>
              <a:rPr lang="en-US" dirty="0" smtClean="0"/>
              <a:t>Collect Items</a:t>
            </a:r>
          </a:p>
          <a:p>
            <a:r>
              <a:rPr lang="en-US" dirty="0" smtClean="0"/>
              <a:t>Crouch – 20%</a:t>
            </a:r>
          </a:p>
          <a:p>
            <a:pPr lvl="1"/>
            <a:r>
              <a:rPr lang="en-US" dirty="0" smtClean="0"/>
              <a:t>Hide Behind Cover</a:t>
            </a:r>
          </a:p>
          <a:p>
            <a:pPr lvl="1"/>
            <a:r>
              <a:rPr lang="en-US" dirty="0" smtClean="0"/>
              <a:t>Increase Accuracy</a:t>
            </a:r>
          </a:p>
          <a:p>
            <a:pPr lvl="1"/>
            <a:r>
              <a:rPr lang="en-US" dirty="0" smtClean="0"/>
              <a:t>Smaller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9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day urban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Structure</a:t>
            </a:r>
            <a:endParaRPr lang="en-US" dirty="0"/>
          </a:p>
        </p:txBody>
      </p:sp>
      <p:pic>
        <p:nvPicPr>
          <p:cNvPr id="3074" name="Picture 2" descr="C:\Users\GunMaster210\Desktop\8BB Brainstorms\BS2Game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305800" cy="54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08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Flow</a:t>
            </a:r>
            <a:endParaRPr lang="en-US" dirty="0"/>
          </a:p>
        </p:txBody>
      </p:sp>
      <p:pic>
        <p:nvPicPr>
          <p:cNvPr id="3" name="Picture 2" descr="C:\Users\GunMaster210\Desktop\8BB Brainstorms\BS2Level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343650" cy="436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09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0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 1 (WIP)</a:t>
            </a:r>
            <a:br>
              <a:rPr lang="en-US" dirty="0" smtClean="0"/>
            </a:br>
            <a:r>
              <a:rPr lang="en-US" dirty="0" smtClean="0"/>
              <a:t>Hack-n-Slash RPG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8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Mood and 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</a:t>
            </a:r>
          </a:p>
          <a:p>
            <a:pPr lvl="1"/>
            <a:r>
              <a:rPr lang="en-US" dirty="0"/>
              <a:t>Constant waves of enemies</a:t>
            </a:r>
          </a:p>
          <a:p>
            <a:pPr lvl="1"/>
            <a:r>
              <a:rPr lang="en-US" dirty="0"/>
              <a:t>Environment keeps you </a:t>
            </a:r>
            <a:r>
              <a:rPr lang="en-US" dirty="0" smtClean="0"/>
              <a:t>moving</a:t>
            </a:r>
          </a:p>
          <a:p>
            <a:r>
              <a:rPr lang="en-US" dirty="0" smtClean="0"/>
              <a:t>Fast-paced</a:t>
            </a:r>
          </a:p>
          <a:p>
            <a:pPr lvl="1"/>
            <a:r>
              <a:rPr lang="en-US" dirty="0" smtClean="0"/>
              <a:t>Won’t die from getting hit a few times</a:t>
            </a:r>
          </a:p>
          <a:p>
            <a:pPr lvl="1"/>
            <a:r>
              <a:rPr lang="en-US" dirty="0" smtClean="0"/>
              <a:t>Any environmental effects won’t kill the player instantly</a:t>
            </a:r>
          </a:p>
        </p:txBody>
      </p:sp>
      <p:pic>
        <p:nvPicPr>
          <p:cNvPr id="7170" name="Picture 2" descr="G:\Santi_prepro_level_01\tr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017712" cy="2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2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 – 25%</a:t>
            </a:r>
          </a:p>
          <a:p>
            <a:pPr lvl="1"/>
            <a:r>
              <a:rPr lang="en-US" dirty="0" smtClean="0"/>
              <a:t>Dodge enemy attacks and environmental effects</a:t>
            </a:r>
          </a:p>
          <a:p>
            <a:pPr lvl="1"/>
            <a:r>
              <a:rPr lang="en-US" dirty="0" smtClean="0"/>
              <a:t>Close distance to ranged enemies</a:t>
            </a:r>
          </a:p>
          <a:p>
            <a:pPr lvl="1"/>
            <a:r>
              <a:rPr lang="en-US" dirty="0" smtClean="0"/>
              <a:t>Manipulate the environment(pushing boxes, buttons,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Attack – </a:t>
            </a:r>
            <a:r>
              <a:rPr lang="en-US" dirty="0"/>
              <a:t>7</a:t>
            </a:r>
            <a:r>
              <a:rPr lang="en-US" dirty="0" smtClean="0"/>
              <a:t>5%</a:t>
            </a:r>
          </a:p>
          <a:p>
            <a:pPr lvl="1"/>
            <a:r>
              <a:rPr lang="en-US" dirty="0" smtClean="0"/>
              <a:t>Damage Enemies</a:t>
            </a:r>
          </a:p>
          <a:p>
            <a:pPr lvl="1"/>
            <a:r>
              <a:rPr lang="en-US" dirty="0" smtClean="0"/>
              <a:t>Destroy Environment</a:t>
            </a:r>
          </a:p>
          <a:p>
            <a:pPr lvl="1"/>
            <a:r>
              <a:rPr lang="en-US" dirty="0" smtClean="0"/>
              <a:t>Deflect Ranged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79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fantasy realm</a:t>
            </a:r>
            <a:endParaRPr lang="en-US" dirty="0"/>
          </a:p>
        </p:txBody>
      </p:sp>
      <p:pic>
        <p:nvPicPr>
          <p:cNvPr id="6146" name="Picture 2" descr="G:\Santi_prepro_level_01\lava_floating_is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27432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Santi_prepro_level_01\laval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43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:\Santi_prepro_level_01\level_grass_fie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47049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G:\Santi_prepro_level_01\san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2244" y="4381193"/>
            <a:ext cx="2246312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41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Structure</a:t>
            </a:r>
            <a:endParaRPr lang="en-US" dirty="0"/>
          </a:p>
        </p:txBody>
      </p:sp>
      <p:pic>
        <p:nvPicPr>
          <p:cNvPr id="1027" name="Picture 3" descr="C:\Users\GunMaster210\Desktop\8BB Brainstorms\BS1Game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142288" cy="71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86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Flow</a:t>
            </a:r>
            <a:endParaRPr lang="en-US" dirty="0"/>
          </a:p>
        </p:txBody>
      </p:sp>
      <p:pic>
        <p:nvPicPr>
          <p:cNvPr id="3" name="Picture 2" descr="C:\Users\GunMaster210\Desktop\8BB Brainstorms\BS1Level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343650" cy="4362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825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4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 2 (WIP)</a:t>
            </a:r>
            <a:br>
              <a:rPr lang="en-US" dirty="0" smtClean="0"/>
            </a:br>
            <a:r>
              <a:rPr lang="en-US" dirty="0" smtClean="0"/>
              <a:t>First-Person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339</TotalTime>
  <Words>163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Slide 1</vt:lpstr>
      <vt:lpstr>Brainstorm 1 (WIP) Hack-n-Slash RPG</vt:lpstr>
      <vt:lpstr>Game Mood and Pace</vt:lpstr>
      <vt:lpstr>Player Actions</vt:lpstr>
      <vt:lpstr>Where</vt:lpstr>
      <vt:lpstr>Game Structure</vt:lpstr>
      <vt:lpstr>Level Flow</vt:lpstr>
      <vt:lpstr>Questions?</vt:lpstr>
      <vt:lpstr>Brainstorm 2 (WIP) First-Person Shooter</vt:lpstr>
      <vt:lpstr>Game Mood and Pace</vt:lpstr>
      <vt:lpstr>Player Actions</vt:lpstr>
      <vt:lpstr>Where</vt:lpstr>
      <vt:lpstr>Game Structure</vt:lpstr>
      <vt:lpstr>Level Flow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Seanstar</dc:creator>
  <cp:lastModifiedBy>Charles Meade</cp:lastModifiedBy>
  <cp:revision>17</cp:revision>
  <dcterms:created xsi:type="dcterms:W3CDTF">2012-09-26T15:26:09Z</dcterms:created>
  <dcterms:modified xsi:type="dcterms:W3CDTF">2012-09-26T21:59:28Z</dcterms:modified>
</cp:coreProperties>
</file>