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FEBB"/>
    <a:srgbClr val="709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08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5A9B8-6391-4C09-B7EE-FA66C8B2AC1D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8AAA2D24-61C7-48C3-909C-716F581D6703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Progress</a:t>
          </a:r>
          <a:endParaRPr lang="en-US" dirty="0"/>
        </a:p>
      </dgm:t>
    </dgm:pt>
    <dgm:pt modelId="{DB20418D-E97A-4C44-AA47-D40D752AE4AD}" type="parTrans" cxnId="{64341EDE-ED30-4468-ABA6-2C41E0C9F048}">
      <dgm:prSet/>
      <dgm:spPr/>
      <dgm:t>
        <a:bodyPr/>
        <a:lstStyle/>
        <a:p>
          <a:endParaRPr lang="en-US"/>
        </a:p>
      </dgm:t>
    </dgm:pt>
    <dgm:pt modelId="{D3538A12-B475-4917-864B-2300F6E323D7}" type="sibTrans" cxnId="{64341EDE-ED30-4468-ABA6-2C41E0C9F048}">
      <dgm:prSet/>
      <dgm:spPr/>
      <dgm:t>
        <a:bodyPr/>
        <a:lstStyle/>
        <a:p>
          <a:endParaRPr lang="en-US"/>
        </a:p>
      </dgm:t>
    </dgm:pt>
    <dgm:pt modelId="{93D3F291-F795-4D74-A28E-2A426E5CB54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Combat</a:t>
          </a:r>
          <a:endParaRPr lang="en-US" dirty="0"/>
        </a:p>
      </dgm:t>
    </dgm:pt>
    <dgm:pt modelId="{49D5CDAA-06A7-4430-BA89-0252EA024605}" type="parTrans" cxnId="{DE8F807A-192C-4D87-826C-FE46CA6031B9}">
      <dgm:prSet/>
      <dgm:spPr/>
      <dgm:t>
        <a:bodyPr/>
        <a:lstStyle/>
        <a:p>
          <a:endParaRPr lang="en-US"/>
        </a:p>
      </dgm:t>
    </dgm:pt>
    <dgm:pt modelId="{CE6BBF36-97E7-482F-90DC-7DC143081CB5}" type="sibTrans" cxnId="{DE8F807A-192C-4D87-826C-FE46CA6031B9}">
      <dgm:prSet/>
      <dgm:spPr/>
      <dgm:t>
        <a:bodyPr/>
        <a:lstStyle/>
        <a:p>
          <a:endParaRPr lang="en-US"/>
        </a:p>
      </dgm:t>
    </dgm:pt>
    <dgm:pt modelId="{A0D8B851-E623-4C75-9A47-0C2BFE660956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Progress</a:t>
          </a:r>
          <a:endParaRPr lang="en-US" dirty="0"/>
        </a:p>
      </dgm:t>
    </dgm:pt>
    <dgm:pt modelId="{79EDEA30-D061-4DE3-8D89-5147E0B8B56B}" type="parTrans" cxnId="{6026EFE5-5DEC-4C56-9AA8-8969C7310EBA}">
      <dgm:prSet/>
      <dgm:spPr/>
      <dgm:t>
        <a:bodyPr/>
        <a:lstStyle/>
        <a:p>
          <a:endParaRPr lang="en-US"/>
        </a:p>
      </dgm:t>
    </dgm:pt>
    <dgm:pt modelId="{50C88FAC-F21B-4EF8-B747-CF4F6AAFCCBF}" type="sibTrans" cxnId="{6026EFE5-5DEC-4C56-9AA8-8969C7310EBA}">
      <dgm:prSet/>
      <dgm:spPr/>
      <dgm:t>
        <a:bodyPr/>
        <a:lstStyle/>
        <a:p>
          <a:endParaRPr lang="en-US"/>
        </a:p>
      </dgm:t>
    </dgm:pt>
    <dgm:pt modelId="{BAAB4167-ED67-4175-899E-A27F0B6CDD0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Combat</a:t>
          </a:r>
          <a:endParaRPr lang="en-US" dirty="0"/>
        </a:p>
      </dgm:t>
    </dgm:pt>
    <dgm:pt modelId="{2388E066-9E47-40ED-A41E-9D7CC763BA0C}" type="parTrans" cxnId="{5667B77A-89AC-46D1-82C1-D0F36AA7DC35}">
      <dgm:prSet/>
      <dgm:spPr/>
      <dgm:t>
        <a:bodyPr/>
        <a:lstStyle/>
        <a:p>
          <a:endParaRPr lang="en-US"/>
        </a:p>
      </dgm:t>
    </dgm:pt>
    <dgm:pt modelId="{C96D2EB3-465C-4A52-85F2-383E6B10C09D}" type="sibTrans" cxnId="{5667B77A-89AC-46D1-82C1-D0F36AA7DC35}">
      <dgm:prSet/>
      <dgm:spPr/>
      <dgm:t>
        <a:bodyPr/>
        <a:lstStyle/>
        <a:p>
          <a:endParaRPr lang="en-US"/>
        </a:p>
      </dgm:t>
    </dgm:pt>
    <dgm:pt modelId="{E2748FE1-EC03-4586-98AE-954A6AC5B886}">
      <dgm:prSet phldrT="[Text]"/>
      <dgm:spPr/>
      <dgm:t>
        <a:bodyPr/>
        <a:lstStyle/>
        <a:p>
          <a:r>
            <a:rPr lang="en-US" dirty="0" smtClean="0"/>
            <a:t>Exit</a:t>
          </a:r>
          <a:endParaRPr lang="en-US" dirty="0"/>
        </a:p>
      </dgm:t>
    </dgm:pt>
    <dgm:pt modelId="{DBD15810-78BA-4D99-8EB4-451D0B2D08A5}" type="parTrans" cxnId="{F091EE85-FFE5-41BA-8DBB-D64E0BD920B2}">
      <dgm:prSet/>
      <dgm:spPr/>
      <dgm:t>
        <a:bodyPr/>
        <a:lstStyle/>
        <a:p>
          <a:endParaRPr lang="en-US"/>
        </a:p>
      </dgm:t>
    </dgm:pt>
    <dgm:pt modelId="{DC8F8B88-F526-4EFA-B3C1-F4E71761F7DB}" type="sibTrans" cxnId="{F091EE85-FFE5-41BA-8DBB-D64E0BD920B2}">
      <dgm:prSet/>
      <dgm:spPr/>
      <dgm:t>
        <a:bodyPr/>
        <a:lstStyle/>
        <a:p>
          <a:endParaRPr lang="en-US"/>
        </a:p>
      </dgm:t>
    </dgm:pt>
    <dgm:pt modelId="{7AB822B2-A9ED-4F90-943E-4BA8A05BDFD4}" type="pres">
      <dgm:prSet presAssocID="{4A65A9B8-6391-4C09-B7EE-FA66C8B2AC1D}" presName="Name0" presStyleCnt="0">
        <dgm:presLayoutVars>
          <dgm:dir/>
          <dgm:resizeHandles val="exact"/>
        </dgm:presLayoutVars>
      </dgm:prSet>
      <dgm:spPr/>
    </dgm:pt>
    <dgm:pt modelId="{993BE591-36A4-4F76-8B00-E02F8ED47F05}" type="pres">
      <dgm:prSet presAssocID="{8AAA2D24-61C7-48C3-909C-716F581D6703}" presName="node" presStyleLbl="node1" presStyleIdx="0" presStyleCnt="5">
        <dgm:presLayoutVars>
          <dgm:bulletEnabled val="1"/>
        </dgm:presLayoutVars>
      </dgm:prSet>
      <dgm:spPr/>
    </dgm:pt>
    <dgm:pt modelId="{744C75D8-A49D-4E6C-A8ED-F4FF44E2697B}" type="pres">
      <dgm:prSet presAssocID="{D3538A12-B475-4917-864B-2300F6E323D7}" presName="sibTrans" presStyleLbl="sibTrans2D1" presStyleIdx="0" presStyleCnt="4"/>
      <dgm:spPr/>
    </dgm:pt>
    <dgm:pt modelId="{DD8F9743-A271-46EA-AF5E-14133520C4B4}" type="pres">
      <dgm:prSet presAssocID="{D3538A12-B475-4917-864B-2300F6E323D7}" presName="connectorText" presStyleLbl="sibTrans2D1" presStyleIdx="0" presStyleCnt="4"/>
      <dgm:spPr/>
    </dgm:pt>
    <dgm:pt modelId="{1F21EE6F-7066-4278-A22A-A58CDE83A852}" type="pres">
      <dgm:prSet presAssocID="{93D3F291-F795-4D74-A28E-2A426E5CB54C}" presName="node" presStyleLbl="node1" presStyleIdx="1" presStyleCnt="5">
        <dgm:presLayoutVars>
          <dgm:bulletEnabled val="1"/>
        </dgm:presLayoutVars>
      </dgm:prSet>
      <dgm:spPr/>
    </dgm:pt>
    <dgm:pt modelId="{9D722B7B-C421-4E58-876F-EA8532ADF52F}" type="pres">
      <dgm:prSet presAssocID="{CE6BBF36-97E7-482F-90DC-7DC143081CB5}" presName="sibTrans" presStyleLbl="sibTrans2D1" presStyleIdx="1" presStyleCnt="4"/>
      <dgm:spPr/>
    </dgm:pt>
    <dgm:pt modelId="{E9C1B308-D5FA-428F-A120-1B1AA87EBB09}" type="pres">
      <dgm:prSet presAssocID="{CE6BBF36-97E7-482F-90DC-7DC143081CB5}" presName="connectorText" presStyleLbl="sibTrans2D1" presStyleIdx="1" presStyleCnt="4"/>
      <dgm:spPr/>
    </dgm:pt>
    <dgm:pt modelId="{BC713387-418A-4C03-8B9D-D796A63E9761}" type="pres">
      <dgm:prSet presAssocID="{A0D8B851-E623-4C75-9A47-0C2BFE66095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36598-96E4-45D3-B11B-BDE1DD305CE8}" type="pres">
      <dgm:prSet presAssocID="{50C88FAC-F21B-4EF8-B747-CF4F6AAFCCBF}" presName="sibTrans" presStyleLbl="sibTrans2D1" presStyleIdx="2" presStyleCnt="4"/>
      <dgm:spPr/>
    </dgm:pt>
    <dgm:pt modelId="{152797C1-BC71-460D-867C-8E289F06A045}" type="pres">
      <dgm:prSet presAssocID="{50C88FAC-F21B-4EF8-B747-CF4F6AAFCCBF}" presName="connectorText" presStyleLbl="sibTrans2D1" presStyleIdx="2" presStyleCnt="4"/>
      <dgm:spPr/>
    </dgm:pt>
    <dgm:pt modelId="{240D58DF-EC98-4EE9-8489-73233102880B}" type="pres">
      <dgm:prSet presAssocID="{BAAB4167-ED67-4175-899E-A27F0B6CDD02}" presName="node" presStyleLbl="node1" presStyleIdx="3" presStyleCnt="5">
        <dgm:presLayoutVars>
          <dgm:bulletEnabled val="1"/>
        </dgm:presLayoutVars>
      </dgm:prSet>
      <dgm:spPr/>
    </dgm:pt>
    <dgm:pt modelId="{FD281765-0F58-4A24-AA11-6F8DB8B70C89}" type="pres">
      <dgm:prSet presAssocID="{C96D2EB3-465C-4A52-85F2-383E6B10C09D}" presName="sibTrans" presStyleLbl="sibTrans2D1" presStyleIdx="3" presStyleCnt="4"/>
      <dgm:spPr/>
    </dgm:pt>
    <dgm:pt modelId="{F8668D28-C32D-4AE1-A33B-A51CD0C56CFB}" type="pres">
      <dgm:prSet presAssocID="{C96D2EB3-465C-4A52-85F2-383E6B10C09D}" presName="connectorText" presStyleLbl="sibTrans2D1" presStyleIdx="3" presStyleCnt="4"/>
      <dgm:spPr/>
    </dgm:pt>
    <dgm:pt modelId="{26BA886E-B8C6-43A5-9CAC-044FBA2E2604}" type="pres">
      <dgm:prSet presAssocID="{E2748FE1-EC03-4586-98AE-954A6AC5B886}" presName="node" presStyleLbl="node1" presStyleIdx="4" presStyleCnt="5">
        <dgm:presLayoutVars>
          <dgm:bulletEnabled val="1"/>
        </dgm:presLayoutVars>
      </dgm:prSet>
      <dgm:spPr/>
    </dgm:pt>
  </dgm:ptLst>
  <dgm:cxnLst>
    <dgm:cxn modelId="{64341EDE-ED30-4468-ABA6-2C41E0C9F048}" srcId="{4A65A9B8-6391-4C09-B7EE-FA66C8B2AC1D}" destId="{8AAA2D24-61C7-48C3-909C-716F581D6703}" srcOrd="0" destOrd="0" parTransId="{DB20418D-E97A-4C44-AA47-D40D752AE4AD}" sibTransId="{D3538A12-B475-4917-864B-2300F6E323D7}"/>
    <dgm:cxn modelId="{1C07F178-C977-40FB-B7BD-CBFD7AFD88A5}" type="presOf" srcId="{D3538A12-B475-4917-864B-2300F6E323D7}" destId="{744C75D8-A49D-4E6C-A8ED-F4FF44E2697B}" srcOrd="0" destOrd="0" presId="urn:microsoft.com/office/officeart/2005/8/layout/process1"/>
    <dgm:cxn modelId="{D8993415-4162-4299-A9C5-C263F18F2976}" type="presOf" srcId="{C96D2EB3-465C-4A52-85F2-383E6B10C09D}" destId="{FD281765-0F58-4A24-AA11-6F8DB8B70C89}" srcOrd="0" destOrd="0" presId="urn:microsoft.com/office/officeart/2005/8/layout/process1"/>
    <dgm:cxn modelId="{8E0971B0-AC7B-4E31-B6CC-E0D78E0F149B}" type="presOf" srcId="{BAAB4167-ED67-4175-899E-A27F0B6CDD02}" destId="{240D58DF-EC98-4EE9-8489-73233102880B}" srcOrd="0" destOrd="0" presId="urn:microsoft.com/office/officeart/2005/8/layout/process1"/>
    <dgm:cxn modelId="{721EDD57-86BB-4586-A719-471238DC8993}" type="presOf" srcId="{E2748FE1-EC03-4586-98AE-954A6AC5B886}" destId="{26BA886E-B8C6-43A5-9CAC-044FBA2E2604}" srcOrd="0" destOrd="0" presId="urn:microsoft.com/office/officeart/2005/8/layout/process1"/>
    <dgm:cxn modelId="{3CFB4DA1-BE79-4EB1-ABDC-9FAA9E72EE1E}" type="presOf" srcId="{4A65A9B8-6391-4C09-B7EE-FA66C8B2AC1D}" destId="{7AB822B2-A9ED-4F90-943E-4BA8A05BDFD4}" srcOrd="0" destOrd="0" presId="urn:microsoft.com/office/officeart/2005/8/layout/process1"/>
    <dgm:cxn modelId="{61D17C1F-9159-4C5E-99C1-12EE9750EF9F}" type="presOf" srcId="{93D3F291-F795-4D74-A28E-2A426E5CB54C}" destId="{1F21EE6F-7066-4278-A22A-A58CDE83A852}" srcOrd="0" destOrd="0" presId="urn:microsoft.com/office/officeart/2005/8/layout/process1"/>
    <dgm:cxn modelId="{ADCA53F1-3A79-40B7-89FD-19970CBB462F}" type="presOf" srcId="{CE6BBF36-97E7-482F-90DC-7DC143081CB5}" destId="{9D722B7B-C421-4E58-876F-EA8532ADF52F}" srcOrd="0" destOrd="0" presId="urn:microsoft.com/office/officeart/2005/8/layout/process1"/>
    <dgm:cxn modelId="{BE3D830B-53BC-43CA-847E-4713A13A7E24}" type="presOf" srcId="{CE6BBF36-97E7-482F-90DC-7DC143081CB5}" destId="{E9C1B308-D5FA-428F-A120-1B1AA87EBB09}" srcOrd="1" destOrd="0" presId="urn:microsoft.com/office/officeart/2005/8/layout/process1"/>
    <dgm:cxn modelId="{3620A995-068F-4CE4-897E-64D82AD671FC}" type="presOf" srcId="{A0D8B851-E623-4C75-9A47-0C2BFE660956}" destId="{BC713387-418A-4C03-8B9D-D796A63E9761}" srcOrd="0" destOrd="0" presId="urn:microsoft.com/office/officeart/2005/8/layout/process1"/>
    <dgm:cxn modelId="{AD163B6D-AF34-47BE-9BA2-3343701A25B2}" type="presOf" srcId="{50C88FAC-F21B-4EF8-B747-CF4F6AAFCCBF}" destId="{6C636598-96E4-45D3-B11B-BDE1DD305CE8}" srcOrd="0" destOrd="0" presId="urn:microsoft.com/office/officeart/2005/8/layout/process1"/>
    <dgm:cxn modelId="{EEC25F3C-CCE5-4714-BED7-C8DE0ED95F5A}" type="presOf" srcId="{50C88FAC-F21B-4EF8-B747-CF4F6AAFCCBF}" destId="{152797C1-BC71-460D-867C-8E289F06A045}" srcOrd="1" destOrd="0" presId="urn:microsoft.com/office/officeart/2005/8/layout/process1"/>
    <dgm:cxn modelId="{CEFA54F6-EBE6-4A21-BF6B-9ACFB99BDD7A}" type="presOf" srcId="{D3538A12-B475-4917-864B-2300F6E323D7}" destId="{DD8F9743-A271-46EA-AF5E-14133520C4B4}" srcOrd="1" destOrd="0" presId="urn:microsoft.com/office/officeart/2005/8/layout/process1"/>
    <dgm:cxn modelId="{E7C64E81-D168-4E20-A697-AC49C79E71AE}" type="presOf" srcId="{C96D2EB3-465C-4A52-85F2-383E6B10C09D}" destId="{F8668D28-C32D-4AE1-A33B-A51CD0C56CFB}" srcOrd="1" destOrd="0" presId="urn:microsoft.com/office/officeart/2005/8/layout/process1"/>
    <dgm:cxn modelId="{F091EE85-FFE5-41BA-8DBB-D64E0BD920B2}" srcId="{4A65A9B8-6391-4C09-B7EE-FA66C8B2AC1D}" destId="{E2748FE1-EC03-4586-98AE-954A6AC5B886}" srcOrd="4" destOrd="0" parTransId="{DBD15810-78BA-4D99-8EB4-451D0B2D08A5}" sibTransId="{DC8F8B88-F526-4EFA-B3C1-F4E71761F7DB}"/>
    <dgm:cxn modelId="{DE8F807A-192C-4D87-826C-FE46CA6031B9}" srcId="{4A65A9B8-6391-4C09-B7EE-FA66C8B2AC1D}" destId="{93D3F291-F795-4D74-A28E-2A426E5CB54C}" srcOrd="1" destOrd="0" parTransId="{49D5CDAA-06A7-4430-BA89-0252EA024605}" sibTransId="{CE6BBF36-97E7-482F-90DC-7DC143081CB5}"/>
    <dgm:cxn modelId="{6026EFE5-5DEC-4C56-9AA8-8969C7310EBA}" srcId="{4A65A9B8-6391-4C09-B7EE-FA66C8B2AC1D}" destId="{A0D8B851-E623-4C75-9A47-0C2BFE660956}" srcOrd="2" destOrd="0" parTransId="{79EDEA30-D061-4DE3-8D89-5147E0B8B56B}" sibTransId="{50C88FAC-F21B-4EF8-B747-CF4F6AAFCCBF}"/>
    <dgm:cxn modelId="{5667B77A-89AC-46D1-82C1-D0F36AA7DC35}" srcId="{4A65A9B8-6391-4C09-B7EE-FA66C8B2AC1D}" destId="{BAAB4167-ED67-4175-899E-A27F0B6CDD02}" srcOrd="3" destOrd="0" parTransId="{2388E066-9E47-40ED-A41E-9D7CC763BA0C}" sibTransId="{C96D2EB3-465C-4A52-85F2-383E6B10C09D}"/>
    <dgm:cxn modelId="{5D679B50-C751-4282-B23F-4D8006804CE4}" type="presOf" srcId="{8AAA2D24-61C7-48C3-909C-716F581D6703}" destId="{993BE591-36A4-4F76-8B00-E02F8ED47F05}" srcOrd="0" destOrd="0" presId="urn:microsoft.com/office/officeart/2005/8/layout/process1"/>
    <dgm:cxn modelId="{5A73BFFB-A1F2-481E-AE28-130F95B514D8}" type="presParOf" srcId="{7AB822B2-A9ED-4F90-943E-4BA8A05BDFD4}" destId="{993BE591-36A4-4F76-8B00-E02F8ED47F05}" srcOrd="0" destOrd="0" presId="urn:microsoft.com/office/officeart/2005/8/layout/process1"/>
    <dgm:cxn modelId="{B395E69C-8FFA-4D5F-BBC8-E9ACB0D34331}" type="presParOf" srcId="{7AB822B2-A9ED-4F90-943E-4BA8A05BDFD4}" destId="{744C75D8-A49D-4E6C-A8ED-F4FF44E2697B}" srcOrd="1" destOrd="0" presId="urn:microsoft.com/office/officeart/2005/8/layout/process1"/>
    <dgm:cxn modelId="{5EB95628-E5F1-4F2A-ACF6-F1A937341541}" type="presParOf" srcId="{744C75D8-A49D-4E6C-A8ED-F4FF44E2697B}" destId="{DD8F9743-A271-46EA-AF5E-14133520C4B4}" srcOrd="0" destOrd="0" presId="urn:microsoft.com/office/officeart/2005/8/layout/process1"/>
    <dgm:cxn modelId="{E08AEBE2-35C0-4607-B8AC-3270081185DD}" type="presParOf" srcId="{7AB822B2-A9ED-4F90-943E-4BA8A05BDFD4}" destId="{1F21EE6F-7066-4278-A22A-A58CDE83A852}" srcOrd="2" destOrd="0" presId="urn:microsoft.com/office/officeart/2005/8/layout/process1"/>
    <dgm:cxn modelId="{B4128896-2A6C-4299-A1D3-8FEEF8959941}" type="presParOf" srcId="{7AB822B2-A9ED-4F90-943E-4BA8A05BDFD4}" destId="{9D722B7B-C421-4E58-876F-EA8532ADF52F}" srcOrd="3" destOrd="0" presId="urn:microsoft.com/office/officeart/2005/8/layout/process1"/>
    <dgm:cxn modelId="{75F6D313-7718-4676-89C3-A9AC93475BCD}" type="presParOf" srcId="{9D722B7B-C421-4E58-876F-EA8532ADF52F}" destId="{E9C1B308-D5FA-428F-A120-1B1AA87EBB09}" srcOrd="0" destOrd="0" presId="urn:microsoft.com/office/officeart/2005/8/layout/process1"/>
    <dgm:cxn modelId="{EF03FA38-803F-4AE6-B641-6588C9D1B0DF}" type="presParOf" srcId="{7AB822B2-A9ED-4F90-943E-4BA8A05BDFD4}" destId="{BC713387-418A-4C03-8B9D-D796A63E9761}" srcOrd="4" destOrd="0" presId="urn:microsoft.com/office/officeart/2005/8/layout/process1"/>
    <dgm:cxn modelId="{EA97A394-B34A-4B71-8645-9C482ACE4D00}" type="presParOf" srcId="{7AB822B2-A9ED-4F90-943E-4BA8A05BDFD4}" destId="{6C636598-96E4-45D3-B11B-BDE1DD305CE8}" srcOrd="5" destOrd="0" presId="urn:microsoft.com/office/officeart/2005/8/layout/process1"/>
    <dgm:cxn modelId="{F5D46E0A-8074-4BA4-8F89-C6EF249A35C4}" type="presParOf" srcId="{6C636598-96E4-45D3-B11B-BDE1DD305CE8}" destId="{152797C1-BC71-460D-867C-8E289F06A045}" srcOrd="0" destOrd="0" presId="urn:microsoft.com/office/officeart/2005/8/layout/process1"/>
    <dgm:cxn modelId="{D50F6BC8-29A7-44D9-B018-5AD3532D1F90}" type="presParOf" srcId="{7AB822B2-A9ED-4F90-943E-4BA8A05BDFD4}" destId="{240D58DF-EC98-4EE9-8489-73233102880B}" srcOrd="6" destOrd="0" presId="urn:microsoft.com/office/officeart/2005/8/layout/process1"/>
    <dgm:cxn modelId="{8B3952F7-12CD-4BB3-A6C2-0FF6FBAFBDFC}" type="presParOf" srcId="{7AB822B2-A9ED-4F90-943E-4BA8A05BDFD4}" destId="{FD281765-0F58-4A24-AA11-6F8DB8B70C89}" srcOrd="7" destOrd="0" presId="urn:microsoft.com/office/officeart/2005/8/layout/process1"/>
    <dgm:cxn modelId="{C1632106-3B88-4742-B9B5-404E4B93332C}" type="presParOf" srcId="{FD281765-0F58-4A24-AA11-6F8DB8B70C89}" destId="{F8668D28-C32D-4AE1-A33B-A51CD0C56CFB}" srcOrd="0" destOrd="0" presId="urn:microsoft.com/office/officeart/2005/8/layout/process1"/>
    <dgm:cxn modelId="{B3158B37-FAB8-4CE1-8361-F13E224388C7}" type="presParOf" srcId="{7AB822B2-A9ED-4F90-943E-4BA8A05BDFD4}" destId="{26BA886E-B8C6-43A5-9CAC-044FBA2E260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024BB-36D9-4490-A7DD-2E8A7F0AD1A9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32F15D-788E-46EB-B09F-47BE408EB5C9}">
      <dgm:prSet phldrT="[Text]" custT="1"/>
      <dgm:spPr/>
      <dgm:t>
        <a:bodyPr/>
        <a:lstStyle/>
        <a:p>
          <a:r>
            <a:rPr lang="en-US" sz="1200" dirty="0" smtClean="0"/>
            <a:t>Level Start</a:t>
          </a:r>
          <a:endParaRPr lang="en-US" sz="1200" dirty="0"/>
        </a:p>
      </dgm:t>
    </dgm:pt>
    <dgm:pt modelId="{F5C4D155-0552-4CE4-B5A7-DE116909D37C}" type="parTrans" cxnId="{33554AD5-A228-4958-998F-418C5A6E4223}">
      <dgm:prSet/>
      <dgm:spPr/>
      <dgm:t>
        <a:bodyPr/>
        <a:lstStyle/>
        <a:p>
          <a:endParaRPr lang="en-US" sz="1200"/>
        </a:p>
      </dgm:t>
    </dgm:pt>
    <dgm:pt modelId="{7A4AAC91-BB21-4184-9B10-F800DBF6954D}" type="sibTrans" cxnId="{33554AD5-A228-4958-998F-418C5A6E4223}">
      <dgm:prSet custT="1"/>
      <dgm:spPr/>
      <dgm:t>
        <a:bodyPr/>
        <a:lstStyle/>
        <a:p>
          <a:endParaRPr lang="en-US" sz="1200"/>
        </a:p>
      </dgm:t>
    </dgm:pt>
    <dgm:pt modelId="{27217D21-B5FD-4449-A136-7190E9427CE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Close Distance</a:t>
          </a:r>
          <a:endParaRPr lang="en-US" sz="1200" dirty="0"/>
        </a:p>
      </dgm:t>
    </dgm:pt>
    <dgm:pt modelId="{E703CC98-EADD-4ECD-AE22-B6D93818FBE4}" type="parTrans" cxnId="{717C9076-59B0-489C-9CC7-75C0C513080F}">
      <dgm:prSet/>
      <dgm:spPr/>
      <dgm:t>
        <a:bodyPr/>
        <a:lstStyle/>
        <a:p>
          <a:endParaRPr lang="en-US" sz="1200"/>
        </a:p>
      </dgm:t>
    </dgm:pt>
    <dgm:pt modelId="{59D6671A-4DD2-46D5-9E44-9D5C9F800642}" type="sibTrans" cxnId="{717C9076-59B0-489C-9CC7-75C0C513080F}">
      <dgm:prSet custT="1"/>
      <dgm:spPr/>
      <dgm:t>
        <a:bodyPr/>
        <a:lstStyle/>
        <a:p>
          <a:endParaRPr lang="en-US" sz="1200"/>
        </a:p>
      </dgm:t>
    </dgm:pt>
    <dgm:pt modelId="{5CBB24A8-EE09-48DE-9C62-0C938AB31B8B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Damage Enemies</a:t>
          </a:r>
          <a:endParaRPr lang="en-US" sz="1200" dirty="0"/>
        </a:p>
      </dgm:t>
    </dgm:pt>
    <dgm:pt modelId="{FE420B76-D4A0-4749-8476-83A588164CFA}" type="parTrans" cxnId="{5478ED5D-53DE-4328-9F60-64338FEF19B9}">
      <dgm:prSet/>
      <dgm:spPr/>
      <dgm:t>
        <a:bodyPr/>
        <a:lstStyle/>
        <a:p>
          <a:endParaRPr lang="en-US" sz="1200"/>
        </a:p>
      </dgm:t>
    </dgm:pt>
    <dgm:pt modelId="{5225C764-4623-4B4A-B972-2C02F4B93346}" type="sibTrans" cxnId="{5478ED5D-53DE-4328-9F60-64338FEF19B9}">
      <dgm:prSet custT="1"/>
      <dgm:spPr/>
      <dgm:t>
        <a:bodyPr/>
        <a:lstStyle/>
        <a:p>
          <a:endParaRPr lang="en-US" sz="1200"/>
        </a:p>
      </dgm:t>
    </dgm:pt>
    <dgm:pt modelId="{02774AE8-959B-407D-B7F0-B152E889B316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Open Door</a:t>
          </a:r>
          <a:endParaRPr lang="en-US" sz="1200" dirty="0"/>
        </a:p>
      </dgm:t>
    </dgm:pt>
    <dgm:pt modelId="{76429927-AD76-4FAD-8E6F-E9F6878E588B}" type="parTrans" cxnId="{C57E4693-FB40-4111-9EF7-DCA6A48366E7}">
      <dgm:prSet/>
      <dgm:spPr/>
      <dgm:t>
        <a:bodyPr/>
        <a:lstStyle/>
        <a:p>
          <a:endParaRPr lang="en-US" sz="1200"/>
        </a:p>
      </dgm:t>
    </dgm:pt>
    <dgm:pt modelId="{C028A4B7-D16E-4B4B-8429-B7EDE051FD64}" type="sibTrans" cxnId="{C57E4693-FB40-4111-9EF7-DCA6A48366E7}">
      <dgm:prSet custT="1"/>
      <dgm:spPr/>
      <dgm:t>
        <a:bodyPr/>
        <a:lstStyle/>
        <a:p>
          <a:endParaRPr lang="en-US" sz="1200"/>
        </a:p>
      </dgm:t>
    </dgm:pt>
    <dgm:pt modelId="{9ED0D09E-DFD0-494E-91B6-E81521FA2F49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Dodge Spikes</a:t>
          </a:r>
          <a:endParaRPr lang="en-US" sz="1200" dirty="0"/>
        </a:p>
      </dgm:t>
    </dgm:pt>
    <dgm:pt modelId="{664E7135-BEE0-4D0F-B4F1-59B4D3777F2C}" type="parTrans" cxnId="{FC30B699-BEBF-4590-826D-5CE364519FDA}">
      <dgm:prSet/>
      <dgm:spPr/>
      <dgm:t>
        <a:bodyPr/>
        <a:lstStyle/>
        <a:p>
          <a:endParaRPr lang="en-US" sz="1200"/>
        </a:p>
      </dgm:t>
    </dgm:pt>
    <dgm:pt modelId="{565EFD37-A287-450A-B731-92751FDD39CC}" type="sibTrans" cxnId="{FC30B699-BEBF-4590-826D-5CE364519FDA}">
      <dgm:prSet custT="1"/>
      <dgm:spPr/>
      <dgm:t>
        <a:bodyPr/>
        <a:lstStyle/>
        <a:p>
          <a:endParaRPr lang="en-US" sz="1200"/>
        </a:p>
      </dgm:t>
    </dgm:pt>
    <dgm:pt modelId="{5634BD9B-BB38-4F7D-88E8-5C2DAACB1CE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Dodge</a:t>
          </a:r>
          <a:endParaRPr lang="en-US" sz="1200" dirty="0"/>
        </a:p>
      </dgm:t>
    </dgm:pt>
    <dgm:pt modelId="{42A7392A-B765-487A-8645-C6503F16CE72}" type="parTrans" cxnId="{D44E2DDE-5E3C-4518-97A2-95A1F73BCD0C}">
      <dgm:prSet/>
      <dgm:spPr/>
      <dgm:t>
        <a:bodyPr/>
        <a:lstStyle/>
        <a:p>
          <a:endParaRPr lang="en-US" sz="1200"/>
        </a:p>
      </dgm:t>
    </dgm:pt>
    <dgm:pt modelId="{BF71564D-B4A9-416A-A223-3C9F84BEFE52}" type="sibTrans" cxnId="{D44E2DDE-5E3C-4518-97A2-95A1F73BCD0C}">
      <dgm:prSet custT="1"/>
      <dgm:spPr/>
      <dgm:t>
        <a:bodyPr/>
        <a:lstStyle/>
        <a:p>
          <a:endParaRPr lang="en-US" sz="1200"/>
        </a:p>
      </dgm:t>
    </dgm:pt>
    <dgm:pt modelId="{65C7BB14-A8B2-4935-B7E8-27FB3F3D368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Close Distance</a:t>
          </a:r>
          <a:endParaRPr lang="en-US" sz="1200" dirty="0"/>
        </a:p>
      </dgm:t>
    </dgm:pt>
    <dgm:pt modelId="{EF999E2A-F98F-4671-9830-047EF5591BE5}" type="parTrans" cxnId="{F190D764-D5EF-43DA-A58E-6243D34A42B8}">
      <dgm:prSet/>
      <dgm:spPr/>
      <dgm:t>
        <a:bodyPr/>
        <a:lstStyle/>
        <a:p>
          <a:endParaRPr lang="en-US" sz="1200"/>
        </a:p>
      </dgm:t>
    </dgm:pt>
    <dgm:pt modelId="{A1CADBC8-EA6D-4C98-9EA8-01DE6F510461}" type="sibTrans" cxnId="{F190D764-D5EF-43DA-A58E-6243D34A42B8}">
      <dgm:prSet custT="1"/>
      <dgm:spPr/>
      <dgm:t>
        <a:bodyPr/>
        <a:lstStyle/>
        <a:p>
          <a:endParaRPr lang="en-US" sz="1200"/>
        </a:p>
      </dgm:t>
    </dgm:pt>
    <dgm:pt modelId="{D6FAE979-74BD-4B4F-A3DE-C3195D6BAFAF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Damage Enemies</a:t>
          </a:r>
          <a:endParaRPr lang="en-US" sz="1200" dirty="0"/>
        </a:p>
      </dgm:t>
    </dgm:pt>
    <dgm:pt modelId="{99322756-47A8-41A2-BF03-D593848365FD}" type="parTrans" cxnId="{8CA4A185-7F81-49CB-A029-7442FB58317C}">
      <dgm:prSet/>
      <dgm:spPr/>
      <dgm:t>
        <a:bodyPr/>
        <a:lstStyle/>
        <a:p>
          <a:endParaRPr lang="en-US" sz="1200"/>
        </a:p>
      </dgm:t>
    </dgm:pt>
    <dgm:pt modelId="{5B8D75DA-354E-45E4-8CB4-D81E8C05DF09}" type="sibTrans" cxnId="{8CA4A185-7F81-49CB-A029-7442FB58317C}">
      <dgm:prSet custT="1"/>
      <dgm:spPr/>
      <dgm:t>
        <a:bodyPr/>
        <a:lstStyle/>
        <a:p>
          <a:endParaRPr lang="en-US" sz="1200"/>
        </a:p>
      </dgm:t>
    </dgm:pt>
    <dgm:pt modelId="{22A785F6-5016-4AB4-8925-A47E34EB6775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Deflect Ranged Attack</a:t>
          </a:r>
          <a:endParaRPr lang="en-US" sz="1200" dirty="0"/>
        </a:p>
      </dgm:t>
    </dgm:pt>
    <dgm:pt modelId="{D68C1C1E-7F79-4D94-82E1-29BC1E22C67B}" type="parTrans" cxnId="{408C3D5B-8B99-4997-9AD6-DA056EEEB796}">
      <dgm:prSet/>
      <dgm:spPr/>
      <dgm:t>
        <a:bodyPr/>
        <a:lstStyle/>
        <a:p>
          <a:endParaRPr lang="en-US" sz="1200"/>
        </a:p>
      </dgm:t>
    </dgm:pt>
    <dgm:pt modelId="{335BB48D-5A7A-454F-A54D-C56CF13473FB}" type="sibTrans" cxnId="{408C3D5B-8B99-4997-9AD6-DA056EEEB796}">
      <dgm:prSet custT="1"/>
      <dgm:spPr/>
      <dgm:t>
        <a:bodyPr/>
        <a:lstStyle/>
        <a:p>
          <a:endParaRPr lang="en-US" sz="1200"/>
        </a:p>
      </dgm:t>
    </dgm:pt>
    <dgm:pt modelId="{F6A88C43-0736-4A16-B1E6-08E0AFBE6FF0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Close Distance</a:t>
          </a:r>
          <a:endParaRPr lang="en-US" sz="1200" dirty="0"/>
        </a:p>
      </dgm:t>
    </dgm:pt>
    <dgm:pt modelId="{1BFDDD2A-C4FE-4B2B-9337-85957A71F816}" type="parTrans" cxnId="{80895332-5794-4ABB-A3EC-BB709F9F843A}">
      <dgm:prSet/>
      <dgm:spPr/>
      <dgm:t>
        <a:bodyPr/>
        <a:lstStyle/>
        <a:p>
          <a:endParaRPr lang="en-US" sz="1200"/>
        </a:p>
      </dgm:t>
    </dgm:pt>
    <dgm:pt modelId="{2F16846D-6918-48F4-A7E8-E573273006B3}" type="sibTrans" cxnId="{80895332-5794-4ABB-A3EC-BB709F9F843A}">
      <dgm:prSet custT="1"/>
      <dgm:spPr/>
      <dgm:t>
        <a:bodyPr/>
        <a:lstStyle/>
        <a:p>
          <a:endParaRPr lang="en-US" sz="1200"/>
        </a:p>
      </dgm:t>
    </dgm:pt>
    <dgm:pt modelId="{4C00A4EF-2DC5-4C60-A1FE-F85E7468BBB3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Damage Enemies</a:t>
          </a:r>
          <a:endParaRPr lang="en-US" sz="1200" dirty="0"/>
        </a:p>
      </dgm:t>
    </dgm:pt>
    <dgm:pt modelId="{5BA625AB-D711-4565-B1F1-B0DFAC1DC14B}" type="parTrans" cxnId="{4E99BA7A-3B23-4D04-8089-7BD76A45806E}">
      <dgm:prSet/>
      <dgm:spPr/>
      <dgm:t>
        <a:bodyPr/>
        <a:lstStyle/>
        <a:p>
          <a:endParaRPr lang="en-US" sz="1200"/>
        </a:p>
      </dgm:t>
    </dgm:pt>
    <dgm:pt modelId="{3FF3BB83-AFF4-4D2A-A0D4-41E1F51B3DED}" type="sibTrans" cxnId="{4E99BA7A-3B23-4D04-8089-7BD76A45806E}">
      <dgm:prSet custT="1"/>
      <dgm:spPr/>
      <dgm:t>
        <a:bodyPr/>
        <a:lstStyle/>
        <a:p>
          <a:endParaRPr lang="en-US" sz="1200"/>
        </a:p>
      </dgm:t>
    </dgm:pt>
    <dgm:pt modelId="{EC940CC0-EC25-4ECA-BC72-61595F42459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Dodge Spikes</a:t>
          </a:r>
          <a:endParaRPr lang="en-US" sz="1200" dirty="0"/>
        </a:p>
      </dgm:t>
    </dgm:pt>
    <dgm:pt modelId="{29D67470-ED66-42C6-9C69-213FA496468C}" type="parTrans" cxnId="{89F808C9-7046-43E1-B1C4-DC011B351294}">
      <dgm:prSet/>
      <dgm:spPr/>
      <dgm:t>
        <a:bodyPr/>
        <a:lstStyle/>
        <a:p>
          <a:endParaRPr lang="en-US" sz="1200"/>
        </a:p>
      </dgm:t>
    </dgm:pt>
    <dgm:pt modelId="{214E2AA2-888E-46FC-8692-7DCC41A9A0C3}" type="sibTrans" cxnId="{89F808C9-7046-43E1-B1C4-DC011B351294}">
      <dgm:prSet custT="1"/>
      <dgm:spPr/>
      <dgm:t>
        <a:bodyPr/>
        <a:lstStyle/>
        <a:p>
          <a:endParaRPr lang="en-US" sz="1200"/>
        </a:p>
      </dgm:t>
    </dgm:pt>
    <dgm:pt modelId="{A3DD9716-32E9-409C-A6CC-60B12F2E7FF3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Open Door</a:t>
          </a:r>
          <a:endParaRPr lang="en-US" sz="1200" dirty="0"/>
        </a:p>
      </dgm:t>
    </dgm:pt>
    <dgm:pt modelId="{7E926452-39A7-4B56-9C96-61C1293E6AA2}" type="parTrans" cxnId="{AC860F80-AC6C-4A61-B895-825BD8EA5339}">
      <dgm:prSet/>
      <dgm:spPr/>
      <dgm:t>
        <a:bodyPr/>
        <a:lstStyle/>
        <a:p>
          <a:endParaRPr lang="en-US" sz="1200"/>
        </a:p>
      </dgm:t>
    </dgm:pt>
    <dgm:pt modelId="{4AD39318-4E26-485A-BB13-B993D1C1E5CE}" type="sibTrans" cxnId="{AC860F80-AC6C-4A61-B895-825BD8EA5339}">
      <dgm:prSet custT="1"/>
      <dgm:spPr/>
      <dgm:t>
        <a:bodyPr/>
        <a:lstStyle/>
        <a:p>
          <a:endParaRPr lang="en-US" sz="1200"/>
        </a:p>
      </dgm:t>
    </dgm:pt>
    <dgm:pt modelId="{2EBA70FC-2DAB-4B79-A1A3-050A049667BF}">
      <dgm:prSet phldrT="[Text]" custT="1"/>
      <dgm:spPr/>
      <dgm:t>
        <a:bodyPr/>
        <a:lstStyle/>
        <a:p>
          <a:r>
            <a:rPr lang="en-US" sz="1200" dirty="0" smtClean="0"/>
            <a:t>Level End</a:t>
          </a:r>
          <a:endParaRPr lang="en-US" sz="1200" dirty="0"/>
        </a:p>
      </dgm:t>
    </dgm:pt>
    <dgm:pt modelId="{5C528C42-33A2-4846-8422-8C6D800AAFFE}" type="parTrans" cxnId="{15D416EF-7E47-46B0-BAA7-42D24236FBB5}">
      <dgm:prSet/>
      <dgm:spPr/>
      <dgm:t>
        <a:bodyPr/>
        <a:lstStyle/>
        <a:p>
          <a:endParaRPr lang="en-US" sz="1200"/>
        </a:p>
      </dgm:t>
    </dgm:pt>
    <dgm:pt modelId="{7F688F31-A47C-4D1C-8A66-4B822A9FEDD5}" type="sibTrans" cxnId="{15D416EF-7E47-46B0-BAA7-42D24236FBB5}">
      <dgm:prSet/>
      <dgm:spPr/>
      <dgm:t>
        <a:bodyPr/>
        <a:lstStyle/>
        <a:p>
          <a:endParaRPr lang="en-US" sz="1200"/>
        </a:p>
      </dgm:t>
    </dgm:pt>
    <dgm:pt modelId="{DB4385B2-11FA-4B3C-9953-93B9039F3AB1}" type="pres">
      <dgm:prSet presAssocID="{11A024BB-36D9-4490-A7DD-2E8A7F0AD1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1FE9AF-BB51-42D5-9991-BEFC23A01A38}" type="pres">
      <dgm:prSet presAssocID="{F332F15D-788E-46EB-B09F-47BE408EB5C9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8BD89-406A-4C93-B984-6B4CAC03053D}" type="pres">
      <dgm:prSet presAssocID="{7A4AAC91-BB21-4184-9B10-F800DBF6954D}" presName="sibTrans" presStyleLbl="sibTrans2D1" presStyleIdx="0" presStyleCnt="13"/>
      <dgm:spPr/>
      <dgm:t>
        <a:bodyPr/>
        <a:lstStyle/>
        <a:p>
          <a:endParaRPr lang="en-US"/>
        </a:p>
      </dgm:t>
    </dgm:pt>
    <dgm:pt modelId="{5AD3A982-B5FD-437C-9520-301E907530D4}" type="pres">
      <dgm:prSet presAssocID="{7A4AAC91-BB21-4184-9B10-F800DBF6954D}" presName="connectorText" presStyleLbl="sibTrans2D1" presStyleIdx="0" presStyleCnt="13"/>
      <dgm:spPr/>
      <dgm:t>
        <a:bodyPr/>
        <a:lstStyle/>
        <a:p>
          <a:endParaRPr lang="en-US"/>
        </a:p>
      </dgm:t>
    </dgm:pt>
    <dgm:pt modelId="{FA46DAF6-FAFD-4B00-8276-96B2854829EA}" type="pres">
      <dgm:prSet presAssocID="{5634BD9B-BB38-4F7D-88E8-5C2DAACB1CE4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CB311-FF37-4B13-A1CE-C2D0F11E6FEA}" type="pres">
      <dgm:prSet presAssocID="{BF71564D-B4A9-416A-A223-3C9F84BEFE52}" presName="sibTrans" presStyleLbl="sibTrans2D1" presStyleIdx="1" presStyleCnt="13"/>
      <dgm:spPr/>
      <dgm:t>
        <a:bodyPr/>
        <a:lstStyle/>
        <a:p>
          <a:endParaRPr lang="en-US"/>
        </a:p>
      </dgm:t>
    </dgm:pt>
    <dgm:pt modelId="{2FDB5ACC-6055-49AB-A47E-84BDBE798193}" type="pres">
      <dgm:prSet presAssocID="{BF71564D-B4A9-416A-A223-3C9F84BEFE52}" presName="connectorText" presStyleLbl="sibTrans2D1" presStyleIdx="1" presStyleCnt="13"/>
      <dgm:spPr/>
      <dgm:t>
        <a:bodyPr/>
        <a:lstStyle/>
        <a:p>
          <a:endParaRPr lang="en-US"/>
        </a:p>
      </dgm:t>
    </dgm:pt>
    <dgm:pt modelId="{742AAB42-1134-4EAD-A701-566B1247FBE3}" type="pres">
      <dgm:prSet presAssocID="{27217D21-B5FD-4449-A136-7190E9427CEF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99AA9-EDF5-42CE-A376-43F971133DA7}" type="pres">
      <dgm:prSet presAssocID="{59D6671A-4DD2-46D5-9E44-9D5C9F800642}" presName="sibTrans" presStyleLbl="sibTrans2D1" presStyleIdx="2" presStyleCnt="13"/>
      <dgm:spPr/>
      <dgm:t>
        <a:bodyPr/>
        <a:lstStyle/>
        <a:p>
          <a:endParaRPr lang="en-US"/>
        </a:p>
      </dgm:t>
    </dgm:pt>
    <dgm:pt modelId="{64EA7DF9-2C8F-4D88-91A6-E6BA963BE8E2}" type="pres">
      <dgm:prSet presAssocID="{59D6671A-4DD2-46D5-9E44-9D5C9F800642}" presName="connectorText" presStyleLbl="sibTrans2D1" presStyleIdx="2" presStyleCnt="13"/>
      <dgm:spPr/>
      <dgm:t>
        <a:bodyPr/>
        <a:lstStyle/>
        <a:p>
          <a:endParaRPr lang="en-US"/>
        </a:p>
      </dgm:t>
    </dgm:pt>
    <dgm:pt modelId="{2440D179-C523-40C2-8677-8ACADE5AE7AC}" type="pres">
      <dgm:prSet presAssocID="{5CBB24A8-EE09-48DE-9C62-0C938AB31B8B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FE91-EFFF-4B9D-80EA-9C8871EB2881}" type="pres">
      <dgm:prSet presAssocID="{5225C764-4623-4B4A-B972-2C02F4B93346}" presName="sibTrans" presStyleLbl="sibTrans2D1" presStyleIdx="3" presStyleCnt="13"/>
      <dgm:spPr/>
      <dgm:t>
        <a:bodyPr/>
        <a:lstStyle/>
        <a:p>
          <a:endParaRPr lang="en-US"/>
        </a:p>
      </dgm:t>
    </dgm:pt>
    <dgm:pt modelId="{9D0C40E1-0C97-48D8-999B-50ABEB3CEEF3}" type="pres">
      <dgm:prSet presAssocID="{5225C764-4623-4B4A-B972-2C02F4B93346}" presName="connectorText" presStyleLbl="sibTrans2D1" presStyleIdx="3" presStyleCnt="13"/>
      <dgm:spPr/>
      <dgm:t>
        <a:bodyPr/>
        <a:lstStyle/>
        <a:p>
          <a:endParaRPr lang="en-US"/>
        </a:p>
      </dgm:t>
    </dgm:pt>
    <dgm:pt modelId="{4A92DFEA-77B8-42E4-86E0-4B9D91226AC4}" type="pres">
      <dgm:prSet presAssocID="{02774AE8-959B-407D-B7F0-B152E889B316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5605B-AA06-4A77-97E3-5B44878187A1}" type="pres">
      <dgm:prSet presAssocID="{C028A4B7-D16E-4B4B-8429-B7EDE051FD64}" presName="sibTrans" presStyleLbl="sibTrans2D1" presStyleIdx="4" presStyleCnt="13"/>
      <dgm:spPr/>
      <dgm:t>
        <a:bodyPr/>
        <a:lstStyle/>
        <a:p>
          <a:endParaRPr lang="en-US"/>
        </a:p>
      </dgm:t>
    </dgm:pt>
    <dgm:pt modelId="{05D427CD-35E2-4A52-8B58-154758EC0388}" type="pres">
      <dgm:prSet presAssocID="{C028A4B7-D16E-4B4B-8429-B7EDE051FD64}" presName="connectorText" presStyleLbl="sibTrans2D1" presStyleIdx="4" presStyleCnt="13"/>
      <dgm:spPr/>
      <dgm:t>
        <a:bodyPr/>
        <a:lstStyle/>
        <a:p>
          <a:endParaRPr lang="en-US"/>
        </a:p>
      </dgm:t>
    </dgm:pt>
    <dgm:pt modelId="{E2D06B06-C17D-4BD0-89CE-974A8605C348}" type="pres">
      <dgm:prSet presAssocID="{9ED0D09E-DFD0-494E-91B6-E81521FA2F49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69BFD-716D-40F0-BE16-3D467DE30FE1}" type="pres">
      <dgm:prSet presAssocID="{565EFD37-A287-450A-B731-92751FDD39CC}" presName="sibTrans" presStyleLbl="sibTrans2D1" presStyleIdx="5" presStyleCnt="13"/>
      <dgm:spPr/>
      <dgm:t>
        <a:bodyPr/>
        <a:lstStyle/>
        <a:p>
          <a:endParaRPr lang="en-US"/>
        </a:p>
      </dgm:t>
    </dgm:pt>
    <dgm:pt modelId="{2DCC5B3E-B4C5-4D74-9A23-65F5A0729464}" type="pres">
      <dgm:prSet presAssocID="{565EFD37-A287-450A-B731-92751FDD39CC}" presName="connectorText" presStyleLbl="sibTrans2D1" presStyleIdx="5" presStyleCnt="13"/>
      <dgm:spPr/>
      <dgm:t>
        <a:bodyPr/>
        <a:lstStyle/>
        <a:p>
          <a:endParaRPr lang="en-US"/>
        </a:p>
      </dgm:t>
    </dgm:pt>
    <dgm:pt modelId="{8B89A6F5-D81F-446D-B6B1-D0718815B3E0}" type="pres">
      <dgm:prSet presAssocID="{65C7BB14-A8B2-4935-B7E8-27FB3F3D368A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2D121-6C06-4652-B055-DE669C5788D0}" type="pres">
      <dgm:prSet presAssocID="{A1CADBC8-EA6D-4C98-9EA8-01DE6F510461}" presName="sibTrans" presStyleLbl="sibTrans2D1" presStyleIdx="6" presStyleCnt="13"/>
      <dgm:spPr/>
      <dgm:t>
        <a:bodyPr/>
        <a:lstStyle/>
        <a:p>
          <a:endParaRPr lang="en-US"/>
        </a:p>
      </dgm:t>
    </dgm:pt>
    <dgm:pt modelId="{FA4D7D3A-57A3-4DAD-A30E-4B54731CBA8C}" type="pres">
      <dgm:prSet presAssocID="{A1CADBC8-EA6D-4C98-9EA8-01DE6F510461}" presName="connectorText" presStyleLbl="sibTrans2D1" presStyleIdx="6" presStyleCnt="13"/>
      <dgm:spPr/>
      <dgm:t>
        <a:bodyPr/>
        <a:lstStyle/>
        <a:p>
          <a:endParaRPr lang="en-US"/>
        </a:p>
      </dgm:t>
    </dgm:pt>
    <dgm:pt modelId="{C744ADBE-99BD-4F4B-9AF2-287DC4178476}" type="pres">
      <dgm:prSet presAssocID="{D6FAE979-74BD-4B4F-A3DE-C3195D6BAFAF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FBAA3-EDC0-4319-BA92-AAA2683E1754}" type="pres">
      <dgm:prSet presAssocID="{5B8D75DA-354E-45E4-8CB4-D81E8C05DF09}" presName="sibTrans" presStyleLbl="sibTrans2D1" presStyleIdx="7" presStyleCnt="13"/>
      <dgm:spPr/>
      <dgm:t>
        <a:bodyPr/>
        <a:lstStyle/>
        <a:p>
          <a:endParaRPr lang="en-US"/>
        </a:p>
      </dgm:t>
    </dgm:pt>
    <dgm:pt modelId="{EC3901F7-31E8-45AE-B5EC-7F7EE6D6FA79}" type="pres">
      <dgm:prSet presAssocID="{5B8D75DA-354E-45E4-8CB4-D81E8C05DF09}" presName="connectorText" presStyleLbl="sibTrans2D1" presStyleIdx="7" presStyleCnt="13"/>
      <dgm:spPr/>
      <dgm:t>
        <a:bodyPr/>
        <a:lstStyle/>
        <a:p>
          <a:endParaRPr lang="en-US"/>
        </a:p>
      </dgm:t>
    </dgm:pt>
    <dgm:pt modelId="{C44362DB-208E-4366-8E29-1C28BD87F63D}" type="pres">
      <dgm:prSet presAssocID="{22A785F6-5016-4AB4-8925-A47E34EB6775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3DC43-C15E-43CB-BC0D-893E48235FAC}" type="pres">
      <dgm:prSet presAssocID="{335BB48D-5A7A-454F-A54D-C56CF13473FB}" presName="sibTrans" presStyleLbl="sibTrans2D1" presStyleIdx="8" presStyleCnt="13"/>
      <dgm:spPr/>
      <dgm:t>
        <a:bodyPr/>
        <a:lstStyle/>
        <a:p>
          <a:endParaRPr lang="en-US"/>
        </a:p>
      </dgm:t>
    </dgm:pt>
    <dgm:pt modelId="{D6A1BB62-2581-40D4-84C0-E731808664EE}" type="pres">
      <dgm:prSet presAssocID="{335BB48D-5A7A-454F-A54D-C56CF13473FB}" presName="connectorText" presStyleLbl="sibTrans2D1" presStyleIdx="8" presStyleCnt="13"/>
      <dgm:spPr/>
      <dgm:t>
        <a:bodyPr/>
        <a:lstStyle/>
        <a:p>
          <a:endParaRPr lang="en-US"/>
        </a:p>
      </dgm:t>
    </dgm:pt>
    <dgm:pt modelId="{A23BB698-8C3E-4634-8816-334585AFD5E0}" type="pres">
      <dgm:prSet presAssocID="{F6A88C43-0736-4A16-B1E6-08E0AFBE6FF0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0B9B1-77CA-49D4-AF9A-865B1422C7C4}" type="pres">
      <dgm:prSet presAssocID="{2F16846D-6918-48F4-A7E8-E573273006B3}" presName="sibTrans" presStyleLbl="sibTrans2D1" presStyleIdx="9" presStyleCnt="13"/>
      <dgm:spPr/>
      <dgm:t>
        <a:bodyPr/>
        <a:lstStyle/>
        <a:p>
          <a:endParaRPr lang="en-US"/>
        </a:p>
      </dgm:t>
    </dgm:pt>
    <dgm:pt modelId="{21703A7A-11DD-41C2-9856-D93BF11CAEA4}" type="pres">
      <dgm:prSet presAssocID="{2F16846D-6918-48F4-A7E8-E573273006B3}" presName="connectorText" presStyleLbl="sibTrans2D1" presStyleIdx="9" presStyleCnt="13"/>
      <dgm:spPr/>
      <dgm:t>
        <a:bodyPr/>
        <a:lstStyle/>
        <a:p>
          <a:endParaRPr lang="en-US"/>
        </a:p>
      </dgm:t>
    </dgm:pt>
    <dgm:pt modelId="{705EBD85-D103-4C18-A4FD-1AA1EF6F4B20}" type="pres">
      <dgm:prSet presAssocID="{4C00A4EF-2DC5-4C60-A1FE-F85E7468BBB3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96E96-A8BD-46DB-94D2-4188EB8E8C3A}" type="pres">
      <dgm:prSet presAssocID="{3FF3BB83-AFF4-4D2A-A0D4-41E1F51B3DED}" presName="sibTrans" presStyleLbl="sibTrans2D1" presStyleIdx="10" presStyleCnt="13"/>
      <dgm:spPr/>
      <dgm:t>
        <a:bodyPr/>
        <a:lstStyle/>
        <a:p>
          <a:endParaRPr lang="en-US"/>
        </a:p>
      </dgm:t>
    </dgm:pt>
    <dgm:pt modelId="{59D3526B-79C8-4151-9468-2F8B3EC786D9}" type="pres">
      <dgm:prSet presAssocID="{3FF3BB83-AFF4-4D2A-A0D4-41E1F51B3DED}" presName="connectorText" presStyleLbl="sibTrans2D1" presStyleIdx="10" presStyleCnt="13"/>
      <dgm:spPr/>
      <dgm:t>
        <a:bodyPr/>
        <a:lstStyle/>
        <a:p>
          <a:endParaRPr lang="en-US"/>
        </a:p>
      </dgm:t>
    </dgm:pt>
    <dgm:pt modelId="{4ACA3B19-1131-4991-B88D-71104D597C04}" type="pres">
      <dgm:prSet presAssocID="{EC940CC0-EC25-4ECA-BC72-61595F42459F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62CB8-0008-4AFC-BC62-B23DE2D69914}" type="pres">
      <dgm:prSet presAssocID="{214E2AA2-888E-46FC-8692-7DCC41A9A0C3}" presName="sibTrans" presStyleLbl="sibTrans2D1" presStyleIdx="11" presStyleCnt="13"/>
      <dgm:spPr/>
      <dgm:t>
        <a:bodyPr/>
        <a:lstStyle/>
        <a:p>
          <a:endParaRPr lang="en-US"/>
        </a:p>
      </dgm:t>
    </dgm:pt>
    <dgm:pt modelId="{A57A7CCF-D46B-4BC3-933C-BF204A670D14}" type="pres">
      <dgm:prSet presAssocID="{214E2AA2-888E-46FC-8692-7DCC41A9A0C3}" presName="connectorText" presStyleLbl="sibTrans2D1" presStyleIdx="11" presStyleCnt="13"/>
      <dgm:spPr/>
      <dgm:t>
        <a:bodyPr/>
        <a:lstStyle/>
        <a:p>
          <a:endParaRPr lang="en-US"/>
        </a:p>
      </dgm:t>
    </dgm:pt>
    <dgm:pt modelId="{60ED62CE-73B7-4B8A-AE01-0EF2F597C5E3}" type="pres">
      <dgm:prSet presAssocID="{A3DD9716-32E9-409C-A6CC-60B12F2E7FF3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3C8EE-248A-4893-972A-3F8898BA91AE}" type="pres">
      <dgm:prSet presAssocID="{4AD39318-4E26-485A-BB13-B993D1C1E5CE}" presName="sibTrans" presStyleLbl="sibTrans2D1" presStyleIdx="12" presStyleCnt="13"/>
      <dgm:spPr/>
      <dgm:t>
        <a:bodyPr/>
        <a:lstStyle/>
        <a:p>
          <a:endParaRPr lang="en-US"/>
        </a:p>
      </dgm:t>
    </dgm:pt>
    <dgm:pt modelId="{6CFBC3A2-627C-458B-8B94-C5E19823FEEA}" type="pres">
      <dgm:prSet presAssocID="{4AD39318-4E26-485A-BB13-B993D1C1E5CE}" presName="connectorText" presStyleLbl="sibTrans2D1" presStyleIdx="12" presStyleCnt="13"/>
      <dgm:spPr/>
      <dgm:t>
        <a:bodyPr/>
        <a:lstStyle/>
        <a:p>
          <a:endParaRPr lang="en-US"/>
        </a:p>
      </dgm:t>
    </dgm:pt>
    <dgm:pt modelId="{1CEBC6B5-7549-49EC-BDF9-159DDBEE54B3}" type="pres">
      <dgm:prSet presAssocID="{2EBA70FC-2DAB-4B79-A1A3-050A049667BF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1825C6-8F7D-4093-A76D-04A2F8133A9A}" type="presOf" srcId="{59D6671A-4DD2-46D5-9E44-9D5C9F800642}" destId="{01499AA9-EDF5-42CE-A376-43F971133DA7}" srcOrd="0" destOrd="0" presId="urn:microsoft.com/office/officeart/2005/8/layout/process5"/>
    <dgm:cxn modelId="{BDB35E30-E411-4C2D-A8F3-4EF9E42D40EA}" type="presOf" srcId="{C028A4B7-D16E-4B4B-8429-B7EDE051FD64}" destId="{9AB5605B-AA06-4A77-97E3-5B44878187A1}" srcOrd="0" destOrd="0" presId="urn:microsoft.com/office/officeart/2005/8/layout/process5"/>
    <dgm:cxn modelId="{C3EF32E1-35FA-4FE6-88A0-B43DD3DD17BC}" type="presOf" srcId="{4AD39318-4E26-485A-BB13-B993D1C1E5CE}" destId="{6CFBC3A2-627C-458B-8B94-C5E19823FEEA}" srcOrd="1" destOrd="0" presId="urn:microsoft.com/office/officeart/2005/8/layout/process5"/>
    <dgm:cxn modelId="{0B11D409-2F09-469D-9A66-14EC7D27854F}" type="presOf" srcId="{7A4AAC91-BB21-4184-9B10-F800DBF6954D}" destId="{5AD3A982-B5FD-437C-9520-301E907530D4}" srcOrd="1" destOrd="0" presId="urn:microsoft.com/office/officeart/2005/8/layout/process5"/>
    <dgm:cxn modelId="{AFC0ACF6-9EEC-4A8F-94FF-1DC08234C521}" type="presOf" srcId="{3FF3BB83-AFF4-4D2A-A0D4-41E1F51B3DED}" destId="{82796E96-A8BD-46DB-94D2-4188EB8E8C3A}" srcOrd="0" destOrd="0" presId="urn:microsoft.com/office/officeart/2005/8/layout/process5"/>
    <dgm:cxn modelId="{C57E4693-FB40-4111-9EF7-DCA6A48366E7}" srcId="{11A024BB-36D9-4490-A7DD-2E8A7F0AD1A9}" destId="{02774AE8-959B-407D-B7F0-B152E889B316}" srcOrd="4" destOrd="0" parTransId="{76429927-AD76-4FAD-8E6F-E9F6878E588B}" sibTransId="{C028A4B7-D16E-4B4B-8429-B7EDE051FD64}"/>
    <dgm:cxn modelId="{98BE5778-2C3E-4F93-A6A1-8C92AF688B39}" type="presOf" srcId="{27217D21-B5FD-4449-A136-7190E9427CEF}" destId="{742AAB42-1134-4EAD-A701-566B1247FBE3}" srcOrd="0" destOrd="0" presId="urn:microsoft.com/office/officeart/2005/8/layout/process5"/>
    <dgm:cxn modelId="{5DDFAABF-3532-484B-9B55-5962CE844A31}" type="presOf" srcId="{F6A88C43-0736-4A16-B1E6-08E0AFBE6FF0}" destId="{A23BB698-8C3E-4634-8816-334585AFD5E0}" srcOrd="0" destOrd="0" presId="urn:microsoft.com/office/officeart/2005/8/layout/process5"/>
    <dgm:cxn modelId="{408C3D5B-8B99-4997-9AD6-DA056EEEB796}" srcId="{11A024BB-36D9-4490-A7DD-2E8A7F0AD1A9}" destId="{22A785F6-5016-4AB4-8925-A47E34EB6775}" srcOrd="8" destOrd="0" parTransId="{D68C1C1E-7F79-4D94-82E1-29BC1E22C67B}" sibTransId="{335BB48D-5A7A-454F-A54D-C56CF13473FB}"/>
    <dgm:cxn modelId="{A71F6D45-5C2D-4A3B-A92C-44A804127E7C}" type="presOf" srcId="{2EBA70FC-2DAB-4B79-A1A3-050A049667BF}" destId="{1CEBC6B5-7549-49EC-BDF9-159DDBEE54B3}" srcOrd="0" destOrd="0" presId="urn:microsoft.com/office/officeart/2005/8/layout/process5"/>
    <dgm:cxn modelId="{B4274E43-25D1-4399-9CB0-764EAD2FB237}" type="presOf" srcId="{59D6671A-4DD2-46D5-9E44-9D5C9F800642}" destId="{64EA7DF9-2C8F-4D88-91A6-E6BA963BE8E2}" srcOrd="1" destOrd="0" presId="urn:microsoft.com/office/officeart/2005/8/layout/process5"/>
    <dgm:cxn modelId="{E9A5F0DB-A34B-4F58-A890-D19F0BBCAD89}" type="presOf" srcId="{565EFD37-A287-450A-B731-92751FDD39CC}" destId="{2DCC5B3E-B4C5-4D74-9A23-65F5A0729464}" srcOrd="1" destOrd="0" presId="urn:microsoft.com/office/officeart/2005/8/layout/process5"/>
    <dgm:cxn modelId="{80895332-5794-4ABB-A3EC-BB709F9F843A}" srcId="{11A024BB-36D9-4490-A7DD-2E8A7F0AD1A9}" destId="{F6A88C43-0736-4A16-B1E6-08E0AFBE6FF0}" srcOrd="9" destOrd="0" parTransId="{1BFDDD2A-C4FE-4B2B-9337-85957A71F816}" sibTransId="{2F16846D-6918-48F4-A7E8-E573273006B3}"/>
    <dgm:cxn modelId="{E9E9E73A-F627-4082-AD4C-B923053C8A99}" type="presOf" srcId="{335BB48D-5A7A-454F-A54D-C56CF13473FB}" destId="{C8B3DC43-C15E-43CB-BC0D-893E48235FAC}" srcOrd="0" destOrd="0" presId="urn:microsoft.com/office/officeart/2005/8/layout/process5"/>
    <dgm:cxn modelId="{22612404-5A5D-4DE8-A9EF-F3C04440DDAD}" type="presOf" srcId="{2F16846D-6918-48F4-A7E8-E573273006B3}" destId="{0BE0B9B1-77CA-49D4-AF9A-865B1422C7C4}" srcOrd="0" destOrd="0" presId="urn:microsoft.com/office/officeart/2005/8/layout/process5"/>
    <dgm:cxn modelId="{01B99460-31E9-4D58-A3CC-4F027E8CADA4}" type="presOf" srcId="{C028A4B7-D16E-4B4B-8429-B7EDE051FD64}" destId="{05D427CD-35E2-4A52-8B58-154758EC0388}" srcOrd="1" destOrd="0" presId="urn:microsoft.com/office/officeart/2005/8/layout/process5"/>
    <dgm:cxn modelId="{33554AD5-A228-4958-998F-418C5A6E4223}" srcId="{11A024BB-36D9-4490-A7DD-2E8A7F0AD1A9}" destId="{F332F15D-788E-46EB-B09F-47BE408EB5C9}" srcOrd="0" destOrd="0" parTransId="{F5C4D155-0552-4CE4-B5A7-DE116909D37C}" sibTransId="{7A4AAC91-BB21-4184-9B10-F800DBF6954D}"/>
    <dgm:cxn modelId="{5F18A770-F4DF-475D-A798-C37FA3BFD4D4}" type="presOf" srcId="{214E2AA2-888E-46FC-8692-7DCC41A9A0C3}" destId="{A57A7CCF-D46B-4BC3-933C-BF204A670D14}" srcOrd="1" destOrd="0" presId="urn:microsoft.com/office/officeart/2005/8/layout/process5"/>
    <dgm:cxn modelId="{1F9476FA-E5AA-4557-B261-41395360492F}" type="presOf" srcId="{214E2AA2-888E-46FC-8692-7DCC41A9A0C3}" destId="{77F62CB8-0008-4AFC-BC62-B23DE2D69914}" srcOrd="0" destOrd="0" presId="urn:microsoft.com/office/officeart/2005/8/layout/process5"/>
    <dgm:cxn modelId="{920EBD8C-C9D9-4EC4-A8D6-26898DB940DA}" type="presOf" srcId="{A1CADBC8-EA6D-4C98-9EA8-01DE6F510461}" destId="{48A2D121-6C06-4652-B055-DE669C5788D0}" srcOrd="0" destOrd="0" presId="urn:microsoft.com/office/officeart/2005/8/layout/process5"/>
    <dgm:cxn modelId="{3730270A-2E88-44AC-8509-191516B3076D}" type="presOf" srcId="{02774AE8-959B-407D-B7F0-B152E889B316}" destId="{4A92DFEA-77B8-42E4-86E0-4B9D91226AC4}" srcOrd="0" destOrd="0" presId="urn:microsoft.com/office/officeart/2005/8/layout/process5"/>
    <dgm:cxn modelId="{717C9076-59B0-489C-9CC7-75C0C513080F}" srcId="{11A024BB-36D9-4490-A7DD-2E8A7F0AD1A9}" destId="{27217D21-B5FD-4449-A136-7190E9427CEF}" srcOrd="2" destOrd="0" parTransId="{E703CC98-EADD-4ECD-AE22-B6D93818FBE4}" sibTransId="{59D6671A-4DD2-46D5-9E44-9D5C9F800642}"/>
    <dgm:cxn modelId="{F190D764-D5EF-43DA-A58E-6243D34A42B8}" srcId="{11A024BB-36D9-4490-A7DD-2E8A7F0AD1A9}" destId="{65C7BB14-A8B2-4935-B7E8-27FB3F3D368A}" srcOrd="6" destOrd="0" parTransId="{EF999E2A-F98F-4671-9830-047EF5591BE5}" sibTransId="{A1CADBC8-EA6D-4C98-9EA8-01DE6F510461}"/>
    <dgm:cxn modelId="{8C06F33B-C3BE-40D5-847C-98F0D1180132}" type="presOf" srcId="{4AD39318-4E26-485A-BB13-B993D1C1E5CE}" destId="{5993C8EE-248A-4893-972A-3F8898BA91AE}" srcOrd="0" destOrd="0" presId="urn:microsoft.com/office/officeart/2005/8/layout/process5"/>
    <dgm:cxn modelId="{2C1FD833-8CE4-4A73-B29B-C8B1A41E7814}" type="presOf" srcId="{22A785F6-5016-4AB4-8925-A47E34EB6775}" destId="{C44362DB-208E-4366-8E29-1C28BD87F63D}" srcOrd="0" destOrd="0" presId="urn:microsoft.com/office/officeart/2005/8/layout/process5"/>
    <dgm:cxn modelId="{1F5470CE-BDF5-4448-94DE-77689BB3D1BE}" type="presOf" srcId="{A1CADBC8-EA6D-4C98-9EA8-01DE6F510461}" destId="{FA4D7D3A-57A3-4DAD-A30E-4B54731CBA8C}" srcOrd="1" destOrd="0" presId="urn:microsoft.com/office/officeart/2005/8/layout/process5"/>
    <dgm:cxn modelId="{74D46F7C-02DE-4D02-AFE7-8885FA6D8534}" type="presOf" srcId="{7A4AAC91-BB21-4184-9B10-F800DBF6954D}" destId="{7098BD89-406A-4C93-B984-6B4CAC03053D}" srcOrd="0" destOrd="0" presId="urn:microsoft.com/office/officeart/2005/8/layout/process5"/>
    <dgm:cxn modelId="{1AD6E562-5D87-4633-BD20-9F42C21DCB7E}" type="presOf" srcId="{2F16846D-6918-48F4-A7E8-E573273006B3}" destId="{21703A7A-11DD-41C2-9856-D93BF11CAEA4}" srcOrd="1" destOrd="0" presId="urn:microsoft.com/office/officeart/2005/8/layout/process5"/>
    <dgm:cxn modelId="{1A99ECC4-D37D-4D4C-9E60-F3B4C869F6AA}" type="presOf" srcId="{A3DD9716-32E9-409C-A6CC-60B12F2E7FF3}" destId="{60ED62CE-73B7-4B8A-AE01-0EF2F597C5E3}" srcOrd="0" destOrd="0" presId="urn:microsoft.com/office/officeart/2005/8/layout/process5"/>
    <dgm:cxn modelId="{BB977C3E-C233-4C80-A96C-744C7FC84FF1}" type="presOf" srcId="{4C00A4EF-2DC5-4C60-A1FE-F85E7468BBB3}" destId="{705EBD85-D103-4C18-A4FD-1AA1EF6F4B20}" srcOrd="0" destOrd="0" presId="urn:microsoft.com/office/officeart/2005/8/layout/process5"/>
    <dgm:cxn modelId="{15D416EF-7E47-46B0-BAA7-42D24236FBB5}" srcId="{11A024BB-36D9-4490-A7DD-2E8A7F0AD1A9}" destId="{2EBA70FC-2DAB-4B79-A1A3-050A049667BF}" srcOrd="13" destOrd="0" parTransId="{5C528C42-33A2-4846-8422-8C6D800AAFFE}" sibTransId="{7F688F31-A47C-4D1C-8A66-4B822A9FEDD5}"/>
    <dgm:cxn modelId="{4E99BA7A-3B23-4D04-8089-7BD76A45806E}" srcId="{11A024BB-36D9-4490-A7DD-2E8A7F0AD1A9}" destId="{4C00A4EF-2DC5-4C60-A1FE-F85E7468BBB3}" srcOrd="10" destOrd="0" parTransId="{5BA625AB-D711-4565-B1F1-B0DFAC1DC14B}" sibTransId="{3FF3BB83-AFF4-4D2A-A0D4-41E1F51B3DED}"/>
    <dgm:cxn modelId="{5D9892E9-6EF6-49F9-B007-835568658886}" type="presOf" srcId="{335BB48D-5A7A-454F-A54D-C56CF13473FB}" destId="{D6A1BB62-2581-40D4-84C0-E731808664EE}" srcOrd="1" destOrd="0" presId="urn:microsoft.com/office/officeart/2005/8/layout/process5"/>
    <dgm:cxn modelId="{CE9B2B4D-D25D-4ED2-BDB3-FFCE8BAA8F82}" type="presOf" srcId="{F332F15D-788E-46EB-B09F-47BE408EB5C9}" destId="{691FE9AF-BB51-42D5-9991-BEFC23A01A38}" srcOrd="0" destOrd="0" presId="urn:microsoft.com/office/officeart/2005/8/layout/process5"/>
    <dgm:cxn modelId="{01115A47-C37B-4C71-AA6A-33725A0505E7}" type="presOf" srcId="{3FF3BB83-AFF4-4D2A-A0D4-41E1F51B3DED}" destId="{59D3526B-79C8-4151-9468-2F8B3EC786D9}" srcOrd="1" destOrd="0" presId="urn:microsoft.com/office/officeart/2005/8/layout/process5"/>
    <dgm:cxn modelId="{439FA862-41EE-477F-A8A2-C59DE2A9975C}" type="presOf" srcId="{5B8D75DA-354E-45E4-8CB4-D81E8C05DF09}" destId="{EC3901F7-31E8-45AE-B5EC-7F7EE6D6FA79}" srcOrd="1" destOrd="0" presId="urn:microsoft.com/office/officeart/2005/8/layout/process5"/>
    <dgm:cxn modelId="{D43F7C82-3166-4CFE-863F-60EADA50DAE3}" type="presOf" srcId="{5B8D75DA-354E-45E4-8CB4-D81E8C05DF09}" destId="{320FBAA3-EDC0-4319-BA92-AAA2683E1754}" srcOrd="0" destOrd="0" presId="urn:microsoft.com/office/officeart/2005/8/layout/process5"/>
    <dgm:cxn modelId="{8CA4A185-7F81-49CB-A029-7442FB58317C}" srcId="{11A024BB-36D9-4490-A7DD-2E8A7F0AD1A9}" destId="{D6FAE979-74BD-4B4F-A3DE-C3195D6BAFAF}" srcOrd="7" destOrd="0" parTransId="{99322756-47A8-41A2-BF03-D593848365FD}" sibTransId="{5B8D75DA-354E-45E4-8CB4-D81E8C05DF09}"/>
    <dgm:cxn modelId="{E0688ACC-FD8B-4543-B8F1-A81A82D1D52B}" type="presOf" srcId="{5CBB24A8-EE09-48DE-9C62-0C938AB31B8B}" destId="{2440D179-C523-40C2-8677-8ACADE5AE7AC}" srcOrd="0" destOrd="0" presId="urn:microsoft.com/office/officeart/2005/8/layout/process5"/>
    <dgm:cxn modelId="{AB93DA98-FBFF-4525-83B9-A2D357B466F9}" type="presOf" srcId="{EC940CC0-EC25-4ECA-BC72-61595F42459F}" destId="{4ACA3B19-1131-4991-B88D-71104D597C04}" srcOrd="0" destOrd="0" presId="urn:microsoft.com/office/officeart/2005/8/layout/process5"/>
    <dgm:cxn modelId="{5478ED5D-53DE-4328-9F60-64338FEF19B9}" srcId="{11A024BB-36D9-4490-A7DD-2E8A7F0AD1A9}" destId="{5CBB24A8-EE09-48DE-9C62-0C938AB31B8B}" srcOrd="3" destOrd="0" parTransId="{FE420B76-D4A0-4749-8476-83A588164CFA}" sibTransId="{5225C764-4623-4B4A-B972-2C02F4B93346}"/>
    <dgm:cxn modelId="{68E88ADF-C1F9-4D17-89AA-99FA94B86BFC}" type="presOf" srcId="{BF71564D-B4A9-416A-A223-3C9F84BEFE52}" destId="{2FDB5ACC-6055-49AB-A47E-84BDBE798193}" srcOrd="1" destOrd="0" presId="urn:microsoft.com/office/officeart/2005/8/layout/process5"/>
    <dgm:cxn modelId="{0EDF8F38-FA07-43F6-B0D7-1098D68783B7}" type="presOf" srcId="{565EFD37-A287-450A-B731-92751FDD39CC}" destId="{04869BFD-716D-40F0-BE16-3D467DE30FE1}" srcOrd="0" destOrd="0" presId="urn:microsoft.com/office/officeart/2005/8/layout/process5"/>
    <dgm:cxn modelId="{3E88FF76-4574-4ECA-BCF5-F0AD079C9187}" type="presOf" srcId="{65C7BB14-A8B2-4935-B7E8-27FB3F3D368A}" destId="{8B89A6F5-D81F-446D-B6B1-D0718815B3E0}" srcOrd="0" destOrd="0" presId="urn:microsoft.com/office/officeart/2005/8/layout/process5"/>
    <dgm:cxn modelId="{9D8AEA8F-43B7-4F0B-80CC-E975E7A4C62C}" type="presOf" srcId="{D6FAE979-74BD-4B4F-A3DE-C3195D6BAFAF}" destId="{C744ADBE-99BD-4F4B-9AF2-287DC4178476}" srcOrd="0" destOrd="0" presId="urn:microsoft.com/office/officeart/2005/8/layout/process5"/>
    <dgm:cxn modelId="{FC30B699-BEBF-4590-826D-5CE364519FDA}" srcId="{11A024BB-36D9-4490-A7DD-2E8A7F0AD1A9}" destId="{9ED0D09E-DFD0-494E-91B6-E81521FA2F49}" srcOrd="5" destOrd="0" parTransId="{664E7135-BEE0-4D0F-B4F1-59B4D3777F2C}" sibTransId="{565EFD37-A287-450A-B731-92751FDD39CC}"/>
    <dgm:cxn modelId="{D44E2DDE-5E3C-4518-97A2-95A1F73BCD0C}" srcId="{11A024BB-36D9-4490-A7DD-2E8A7F0AD1A9}" destId="{5634BD9B-BB38-4F7D-88E8-5C2DAACB1CE4}" srcOrd="1" destOrd="0" parTransId="{42A7392A-B765-487A-8645-C6503F16CE72}" sibTransId="{BF71564D-B4A9-416A-A223-3C9F84BEFE52}"/>
    <dgm:cxn modelId="{89F808C9-7046-43E1-B1C4-DC011B351294}" srcId="{11A024BB-36D9-4490-A7DD-2E8A7F0AD1A9}" destId="{EC940CC0-EC25-4ECA-BC72-61595F42459F}" srcOrd="11" destOrd="0" parTransId="{29D67470-ED66-42C6-9C69-213FA496468C}" sibTransId="{214E2AA2-888E-46FC-8692-7DCC41A9A0C3}"/>
    <dgm:cxn modelId="{FCD3A568-0215-4CB4-8BBF-291503DD0C29}" type="presOf" srcId="{5225C764-4623-4B4A-B972-2C02F4B93346}" destId="{9D0C40E1-0C97-48D8-999B-50ABEB3CEEF3}" srcOrd="1" destOrd="0" presId="urn:microsoft.com/office/officeart/2005/8/layout/process5"/>
    <dgm:cxn modelId="{AC860F80-AC6C-4A61-B895-825BD8EA5339}" srcId="{11A024BB-36D9-4490-A7DD-2E8A7F0AD1A9}" destId="{A3DD9716-32E9-409C-A6CC-60B12F2E7FF3}" srcOrd="12" destOrd="0" parTransId="{7E926452-39A7-4B56-9C96-61C1293E6AA2}" sibTransId="{4AD39318-4E26-485A-BB13-B993D1C1E5CE}"/>
    <dgm:cxn modelId="{7AAEA670-F2CF-42A9-8934-37309E999ADE}" type="presOf" srcId="{11A024BB-36D9-4490-A7DD-2E8A7F0AD1A9}" destId="{DB4385B2-11FA-4B3C-9953-93B9039F3AB1}" srcOrd="0" destOrd="0" presId="urn:microsoft.com/office/officeart/2005/8/layout/process5"/>
    <dgm:cxn modelId="{FFC836B6-44AC-4A94-B7AA-1598DD24ED9C}" type="presOf" srcId="{9ED0D09E-DFD0-494E-91B6-E81521FA2F49}" destId="{E2D06B06-C17D-4BD0-89CE-974A8605C348}" srcOrd="0" destOrd="0" presId="urn:microsoft.com/office/officeart/2005/8/layout/process5"/>
    <dgm:cxn modelId="{6154D2C2-B3C5-42AC-A245-15C25C2DF09C}" type="presOf" srcId="{5225C764-4623-4B4A-B972-2C02F4B93346}" destId="{039EFE91-EFFF-4B9D-80EA-9C8871EB2881}" srcOrd="0" destOrd="0" presId="urn:microsoft.com/office/officeart/2005/8/layout/process5"/>
    <dgm:cxn modelId="{2E8DCF1E-F683-4780-A6C6-E87498502FAB}" type="presOf" srcId="{5634BD9B-BB38-4F7D-88E8-5C2DAACB1CE4}" destId="{FA46DAF6-FAFD-4B00-8276-96B2854829EA}" srcOrd="0" destOrd="0" presId="urn:microsoft.com/office/officeart/2005/8/layout/process5"/>
    <dgm:cxn modelId="{65D9C0AF-7A18-412B-9C3E-BD66D85475E8}" type="presOf" srcId="{BF71564D-B4A9-416A-A223-3C9F84BEFE52}" destId="{FE5CB311-FF37-4B13-A1CE-C2D0F11E6FEA}" srcOrd="0" destOrd="0" presId="urn:microsoft.com/office/officeart/2005/8/layout/process5"/>
    <dgm:cxn modelId="{3942ADE0-8FCC-47D2-8496-3F0B9BFBFBF4}" type="presParOf" srcId="{DB4385B2-11FA-4B3C-9953-93B9039F3AB1}" destId="{691FE9AF-BB51-42D5-9991-BEFC23A01A38}" srcOrd="0" destOrd="0" presId="urn:microsoft.com/office/officeart/2005/8/layout/process5"/>
    <dgm:cxn modelId="{BFC36621-180E-49D5-9B34-C3CDD900C99F}" type="presParOf" srcId="{DB4385B2-11FA-4B3C-9953-93B9039F3AB1}" destId="{7098BD89-406A-4C93-B984-6B4CAC03053D}" srcOrd="1" destOrd="0" presId="urn:microsoft.com/office/officeart/2005/8/layout/process5"/>
    <dgm:cxn modelId="{B3B33FDF-9BE0-47C1-ABB1-08BD1C7981F8}" type="presParOf" srcId="{7098BD89-406A-4C93-B984-6B4CAC03053D}" destId="{5AD3A982-B5FD-437C-9520-301E907530D4}" srcOrd="0" destOrd="0" presId="urn:microsoft.com/office/officeart/2005/8/layout/process5"/>
    <dgm:cxn modelId="{CB0AD3C0-32B8-4141-9B32-067E150F12C3}" type="presParOf" srcId="{DB4385B2-11FA-4B3C-9953-93B9039F3AB1}" destId="{FA46DAF6-FAFD-4B00-8276-96B2854829EA}" srcOrd="2" destOrd="0" presId="urn:microsoft.com/office/officeart/2005/8/layout/process5"/>
    <dgm:cxn modelId="{D4DD9ACF-1227-4FE6-BBD7-DC58D25CF39C}" type="presParOf" srcId="{DB4385B2-11FA-4B3C-9953-93B9039F3AB1}" destId="{FE5CB311-FF37-4B13-A1CE-C2D0F11E6FEA}" srcOrd="3" destOrd="0" presId="urn:microsoft.com/office/officeart/2005/8/layout/process5"/>
    <dgm:cxn modelId="{FB37B6BD-BD86-4213-82B6-7FE5B8227C9C}" type="presParOf" srcId="{FE5CB311-FF37-4B13-A1CE-C2D0F11E6FEA}" destId="{2FDB5ACC-6055-49AB-A47E-84BDBE798193}" srcOrd="0" destOrd="0" presId="urn:microsoft.com/office/officeart/2005/8/layout/process5"/>
    <dgm:cxn modelId="{FD15B461-BF5F-4C19-B522-FBF8A9F96E55}" type="presParOf" srcId="{DB4385B2-11FA-4B3C-9953-93B9039F3AB1}" destId="{742AAB42-1134-4EAD-A701-566B1247FBE3}" srcOrd="4" destOrd="0" presId="urn:microsoft.com/office/officeart/2005/8/layout/process5"/>
    <dgm:cxn modelId="{868BFFF2-BD37-48C9-95B0-4F0FD5F6FD94}" type="presParOf" srcId="{DB4385B2-11FA-4B3C-9953-93B9039F3AB1}" destId="{01499AA9-EDF5-42CE-A376-43F971133DA7}" srcOrd="5" destOrd="0" presId="urn:microsoft.com/office/officeart/2005/8/layout/process5"/>
    <dgm:cxn modelId="{78909C2D-4AA9-4B7F-8B8B-AB5B608D4AD2}" type="presParOf" srcId="{01499AA9-EDF5-42CE-A376-43F971133DA7}" destId="{64EA7DF9-2C8F-4D88-91A6-E6BA963BE8E2}" srcOrd="0" destOrd="0" presId="urn:microsoft.com/office/officeart/2005/8/layout/process5"/>
    <dgm:cxn modelId="{41C51149-0E1D-4100-B73C-0C355ED27989}" type="presParOf" srcId="{DB4385B2-11FA-4B3C-9953-93B9039F3AB1}" destId="{2440D179-C523-40C2-8677-8ACADE5AE7AC}" srcOrd="6" destOrd="0" presId="urn:microsoft.com/office/officeart/2005/8/layout/process5"/>
    <dgm:cxn modelId="{E9EC8D5F-4B27-4C77-A7F1-5330A835E4B6}" type="presParOf" srcId="{DB4385B2-11FA-4B3C-9953-93B9039F3AB1}" destId="{039EFE91-EFFF-4B9D-80EA-9C8871EB2881}" srcOrd="7" destOrd="0" presId="urn:microsoft.com/office/officeart/2005/8/layout/process5"/>
    <dgm:cxn modelId="{1CEE1E22-7BE2-4A2E-9C07-25236824EA76}" type="presParOf" srcId="{039EFE91-EFFF-4B9D-80EA-9C8871EB2881}" destId="{9D0C40E1-0C97-48D8-999B-50ABEB3CEEF3}" srcOrd="0" destOrd="0" presId="urn:microsoft.com/office/officeart/2005/8/layout/process5"/>
    <dgm:cxn modelId="{70FDAAEF-5B3B-4681-96DF-E5FDE781B8B5}" type="presParOf" srcId="{DB4385B2-11FA-4B3C-9953-93B9039F3AB1}" destId="{4A92DFEA-77B8-42E4-86E0-4B9D91226AC4}" srcOrd="8" destOrd="0" presId="urn:microsoft.com/office/officeart/2005/8/layout/process5"/>
    <dgm:cxn modelId="{62F6FD76-2AB9-4EB1-B46C-20D8ACA6623D}" type="presParOf" srcId="{DB4385B2-11FA-4B3C-9953-93B9039F3AB1}" destId="{9AB5605B-AA06-4A77-97E3-5B44878187A1}" srcOrd="9" destOrd="0" presId="urn:microsoft.com/office/officeart/2005/8/layout/process5"/>
    <dgm:cxn modelId="{4683791C-1CF6-45AA-A19A-0558F6F50098}" type="presParOf" srcId="{9AB5605B-AA06-4A77-97E3-5B44878187A1}" destId="{05D427CD-35E2-4A52-8B58-154758EC0388}" srcOrd="0" destOrd="0" presId="urn:microsoft.com/office/officeart/2005/8/layout/process5"/>
    <dgm:cxn modelId="{57A10695-9DEC-4C09-ADEF-5579E7BD0F05}" type="presParOf" srcId="{DB4385B2-11FA-4B3C-9953-93B9039F3AB1}" destId="{E2D06B06-C17D-4BD0-89CE-974A8605C348}" srcOrd="10" destOrd="0" presId="urn:microsoft.com/office/officeart/2005/8/layout/process5"/>
    <dgm:cxn modelId="{A3E33E1C-EDB4-4D61-BEB8-E87D66FEEF9F}" type="presParOf" srcId="{DB4385B2-11FA-4B3C-9953-93B9039F3AB1}" destId="{04869BFD-716D-40F0-BE16-3D467DE30FE1}" srcOrd="11" destOrd="0" presId="urn:microsoft.com/office/officeart/2005/8/layout/process5"/>
    <dgm:cxn modelId="{E804B6E1-5D21-4811-BD07-E9A302B073D1}" type="presParOf" srcId="{04869BFD-716D-40F0-BE16-3D467DE30FE1}" destId="{2DCC5B3E-B4C5-4D74-9A23-65F5A0729464}" srcOrd="0" destOrd="0" presId="urn:microsoft.com/office/officeart/2005/8/layout/process5"/>
    <dgm:cxn modelId="{FE199ED3-3161-49E4-A3F4-EC2AB56729EE}" type="presParOf" srcId="{DB4385B2-11FA-4B3C-9953-93B9039F3AB1}" destId="{8B89A6F5-D81F-446D-B6B1-D0718815B3E0}" srcOrd="12" destOrd="0" presId="urn:microsoft.com/office/officeart/2005/8/layout/process5"/>
    <dgm:cxn modelId="{B504F94A-73E4-4D66-B4EE-CF6910B0A66C}" type="presParOf" srcId="{DB4385B2-11FA-4B3C-9953-93B9039F3AB1}" destId="{48A2D121-6C06-4652-B055-DE669C5788D0}" srcOrd="13" destOrd="0" presId="urn:microsoft.com/office/officeart/2005/8/layout/process5"/>
    <dgm:cxn modelId="{4A325EEE-EE6D-4C40-BFE3-22B6285A814D}" type="presParOf" srcId="{48A2D121-6C06-4652-B055-DE669C5788D0}" destId="{FA4D7D3A-57A3-4DAD-A30E-4B54731CBA8C}" srcOrd="0" destOrd="0" presId="urn:microsoft.com/office/officeart/2005/8/layout/process5"/>
    <dgm:cxn modelId="{E7D8D410-210A-4793-BC3C-162CEA1DBDBD}" type="presParOf" srcId="{DB4385B2-11FA-4B3C-9953-93B9039F3AB1}" destId="{C744ADBE-99BD-4F4B-9AF2-287DC4178476}" srcOrd="14" destOrd="0" presId="urn:microsoft.com/office/officeart/2005/8/layout/process5"/>
    <dgm:cxn modelId="{A3A8E172-E4DD-4ADA-8CE7-DC087F57CABA}" type="presParOf" srcId="{DB4385B2-11FA-4B3C-9953-93B9039F3AB1}" destId="{320FBAA3-EDC0-4319-BA92-AAA2683E1754}" srcOrd="15" destOrd="0" presId="urn:microsoft.com/office/officeart/2005/8/layout/process5"/>
    <dgm:cxn modelId="{E489D5F1-DF72-48D2-B535-154B7FE57973}" type="presParOf" srcId="{320FBAA3-EDC0-4319-BA92-AAA2683E1754}" destId="{EC3901F7-31E8-45AE-B5EC-7F7EE6D6FA79}" srcOrd="0" destOrd="0" presId="urn:microsoft.com/office/officeart/2005/8/layout/process5"/>
    <dgm:cxn modelId="{5274F8DC-6CFB-4604-A828-DB6DC529A592}" type="presParOf" srcId="{DB4385B2-11FA-4B3C-9953-93B9039F3AB1}" destId="{C44362DB-208E-4366-8E29-1C28BD87F63D}" srcOrd="16" destOrd="0" presId="urn:microsoft.com/office/officeart/2005/8/layout/process5"/>
    <dgm:cxn modelId="{1672F870-8341-4942-9416-1E142CFFBEE5}" type="presParOf" srcId="{DB4385B2-11FA-4B3C-9953-93B9039F3AB1}" destId="{C8B3DC43-C15E-43CB-BC0D-893E48235FAC}" srcOrd="17" destOrd="0" presId="urn:microsoft.com/office/officeart/2005/8/layout/process5"/>
    <dgm:cxn modelId="{A819CF54-15A2-4FCD-8D30-819C068AED70}" type="presParOf" srcId="{C8B3DC43-C15E-43CB-BC0D-893E48235FAC}" destId="{D6A1BB62-2581-40D4-84C0-E731808664EE}" srcOrd="0" destOrd="0" presId="urn:microsoft.com/office/officeart/2005/8/layout/process5"/>
    <dgm:cxn modelId="{4F35A45A-03AF-4F6F-BF0D-3290599E24CD}" type="presParOf" srcId="{DB4385B2-11FA-4B3C-9953-93B9039F3AB1}" destId="{A23BB698-8C3E-4634-8816-334585AFD5E0}" srcOrd="18" destOrd="0" presId="urn:microsoft.com/office/officeart/2005/8/layout/process5"/>
    <dgm:cxn modelId="{82FEE915-F76C-472F-B74B-AD2BBC92A8A8}" type="presParOf" srcId="{DB4385B2-11FA-4B3C-9953-93B9039F3AB1}" destId="{0BE0B9B1-77CA-49D4-AF9A-865B1422C7C4}" srcOrd="19" destOrd="0" presId="urn:microsoft.com/office/officeart/2005/8/layout/process5"/>
    <dgm:cxn modelId="{990DCB28-A062-4D98-9330-EFAEE82F8454}" type="presParOf" srcId="{0BE0B9B1-77CA-49D4-AF9A-865B1422C7C4}" destId="{21703A7A-11DD-41C2-9856-D93BF11CAEA4}" srcOrd="0" destOrd="0" presId="urn:microsoft.com/office/officeart/2005/8/layout/process5"/>
    <dgm:cxn modelId="{213A3ADC-266B-44BE-A764-987B6F5DCE28}" type="presParOf" srcId="{DB4385B2-11FA-4B3C-9953-93B9039F3AB1}" destId="{705EBD85-D103-4C18-A4FD-1AA1EF6F4B20}" srcOrd="20" destOrd="0" presId="urn:microsoft.com/office/officeart/2005/8/layout/process5"/>
    <dgm:cxn modelId="{EC3554CB-0269-443A-8CD3-32B4A7AABA39}" type="presParOf" srcId="{DB4385B2-11FA-4B3C-9953-93B9039F3AB1}" destId="{82796E96-A8BD-46DB-94D2-4188EB8E8C3A}" srcOrd="21" destOrd="0" presId="urn:microsoft.com/office/officeart/2005/8/layout/process5"/>
    <dgm:cxn modelId="{9D0232CF-E973-46F5-AB0A-9A4A8D2C37FD}" type="presParOf" srcId="{82796E96-A8BD-46DB-94D2-4188EB8E8C3A}" destId="{59D3526B-79C8-4151-9468-2F8B3EC786D9}" srcOrd="0" destOrd="0" presId="urn:microsoft.com/office/officeart/2005/8/layout/process5"/>
    <dgm:cxn modelId="{FCC2FB4D-4310-498F-A716-36047A073082}" type="presParOf" srcId="{DB4385B2-11FA-4B3C-9953-93B9039F3AB1}" destId="{4ACA3B19-1131-4991-B88D-71104D597C04}" srcOrd="22" destOrd="0" presId="urn:microsoft.com/office/officeart/2005/8/layout/process5"/>
    <dgm:cxn modelId="{066E1ED6-4917-43EC-8FE4-0F68042BF88B}" type="presParOf" srcId="{DB4385B2-11FA-4B3C-9953-93B9039F3AB1}" destId="{77F62CB8-0008-4AFC-BC62-B23DE2D69914}" srcOrd="23" destOrd="0" presId="urn:microsoft.com/office/officeart/2005/8/layout/process5"/>
    <dgm:cxn modelId="{38F838A0-C40F-4E6F-8323-CBB16BAB8754}" type="presParOf" srcId="{77F62CB8-0008-4AFC-BC62-B23DE2D69914}" destId="{A57A7CCF-D46B-4BC3-933C-BF204A670D14}" srcOrd="0" destOrd="0" presId="urn:microsoft.com/office/officeart/2005/8/layout/process5"/>
    <dgm:cxn modelId="{537D0550-CDA0-4F2C-98A9-DAC297A98A57}" type="presParOf" srcId="{DB4385B2-11FA-4B3C-9953-93B9039F3AB1}" destId="{60ED62CE-73B7-4B8A-AE01-0EF2F597C5E3}" srcOrd="24" destOrd="0" presId="urn:microsoft.com/office/officeart/2005/8/layout/process5"/>
    <dgm:cxn modelId="{A207C609-2F0F-4B3B-BB8A-654B542CCFCA}" type="presParOf" srcId="{DB4385B2-11FA-4B3C-9953-93B9039F3AB1}" destId="{5993C8EE-248A-4893-972A-3F8898BA91AE}" srcOrd="25" destOrd="0" presId="urn:microsoft.com/office/officeart/2005/8/layout/process5"/>
    <dgm:cxn modelId="{8A0567EA-1B70-4E7F-92FD-E5496E5E60B3}" type="presParOf" srcId="{5993C8EE-248A-4893-972A-3F8898BA91AE}" destId="{6CFBC3A2-627C-458B-8B94-C5E19823FEEA}" srcOrd="0" destOrd="0" presId="urn:microsoft.com/office/officeart/2005/8/layout/process5"/>
    <dgm:cxn modelId="{C832C9BC-D0F1-495C-964C-171681C73C62}" type="presParOf" srcId="{DB4385B2-11FA-4B3C-9953-93B9039F3AB1}" destId="{1CEBC6B5-7549-49EC-BDF9-159DDBEE54B3}" srcOrd="2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65A9B8-6391-4C09-B7EE-FA66C8B2AC1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</dgm:pt>
    <dgm:pt modelId="{8AAA2D24-61C7-48C3-909C-716F581D6703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Progress</a:t>
          </a:r>
          <a:endParaRPr lang="en-US" dirty="0"/>
        </a:p>
      </dgm:t>
    </dgm:pt>
    <dgm:pt modelId="{DB20418D-E97A-4C44-AA47-D40D752AE4AD}" type="parTrans" cxnId="{64341EDE-ED30-4468-ABA6-2C41E0C9F048}">
      <dgm:prSet/>
      <dgm:spPr/>
      <dgm:t>
        <a:bodyPr/>
        <a:lstStyle/>
        <a:p>
          <a:endParaRPr lang="en-US"/>
        </a:p>
      </dgm:t>
    </dgm:pt>
    <dgm:pt modelId="{D3538A12-B475-4917-864B-2300F6E323D7}" type="sibTrans" cxnId="{64341EDE-ED30-4468-ABA6-2C41E0C9F048}">
      <dgm:prSet/>
      <dgm:spPr/>
      <dgm:t>
        <a:bodyPr/>
        <a:lstStyle/>
        <a:p>
          <a:endParaRPr lang="en-US"/>
        </a:p>
      </dgm:t>
    </dgm:pt>
    <dgm:pt modelId="{93D3F291-F795-4D74-A28E-2A426E5CB54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Combat</a:t>
          </a:r>
          <a:endParaRPr lang="en-US" dirty="0"/>
        </a:p>
      </dgm:t>
    </dgm:pt>
    <dgm:pt modelId="{49D5CDAA-06A7-4430-BA89-0252EA024605}" type="parTrans" cxnId="{DE8F807A-192C-4D87-826C-FE46CA6031B9}">
      <dgm:prSet/>
      <dgm:spPr/>
      <dgm:t>
        <a:bodyPr/>
        <a:lstStyle/>
        <a:p>
          <a:endParaRPr lang="en-US"/>
        </a:p>
      </dgm:t>
    </dgm:pt>
    <dgm:pt modelId="{CE6BBF36-97E7-482F-90DC-7DC143081CB5}" type="sibTrans" cxnId="{DE8F807A-192C-4D87-826C-FE46CA6031B9}">
      <dgm:prSet/>
      <dgm:spPr/>
      <dgm:t>
        <a:bodyPr/>
        <a:lstStyle/>
        <a:p>
          <a:endParaRPr lang="en-US"/>
        </a:p>
      </dgm:t>
    </dgm:pt>
    <dgm:pt modelId="{A0D8B851-E623-4C75-9A47-0C2BFE660956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Progress</a:t>
          </a:r>
          <a:endParaRPr lang="en-US" dirty="0"/>
        </a:p>
      </dgm:t>
    </dgm:pt>
    <dgm:pt modelId="{79EDEA30-D061-4DE3-8D89-5147E0B8B56B}" type="parTrans" cxnId="{6026EFE5-5DEC-4C56-9AA8-8969C7310EBA}">
      <dgm:prSet/>
      <dgm:spPr/>
      <dgm:t>
        <a:bodyPr/>
        <a:lstStyle/>
        <a:p>
          <a:endParaRPr lang="en-US"/>
        </a:p>
      </dgm:t>
    </dgm:pt>
    <dgm:pt modelId="{50C88FAC-F21B-4EF8-B747-CF4F6AAFCCBF}" type="sibTrans" cxnId="{6026EFE5-5DEC-4C56-9AA8-8969C7310EBA}">
      <dgm:prSet/>
      <dgm:spPr/>
      <dgm:t>
        <a:bodyPr/>
        <a:lstStyle/>
        <a:p>
          <a:endParaRPr lang="en-US"/>
        </a:p>
      </dgm:t>
    </dgm:pt>
    <dgm:pt modelId="{BAAB4167-ED67-4175-899E-A27F0B6CDD0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Combat</a:t>
          </a:r>
          <a:endParaRPr lang="en-US" dirty="0"/>
        </a:p>
      </dgm:t>
    </dgm:pt>
    <dgm:pt modelId="{2388E066-9E47-40ED-A41E-9D7CC763BA0C}" type="parTrans" cxnId="{5667B77A-89AC-46D1-82C1-D0F36AA7DC35}">
      <dgm:prSet/>
      <dgm:spPr/>
      <dgm:t>
        <a:bodyPr/>
        <a:lstStyle/>
        <a:p>
          <a:endParaRPr lang="en-US"/>
        </a:p>
      </dgm:t>
    </dgm:pt>
    <dgm:pt modelId="{C96D2EB3-465C-4A52-85F2-383E6B10C09D}" type="sibTrans" cxnId="{5667B77A-89AC-46D1-82C1-D0F36AA7DC35}">
      <dgm:prSet/>
      <dgm:spPr/>
      <dgm:t>
        <a:bodyPr/>
        <a:lstStyle/>
        <a:p>
          <a:endParaRPr lang="en-US"/>
        </a:p>
      </dgm:t>
    </dgm:pt>
    <dgm:pt modelId="{E2748FE1-EC03-4586-98AE-954A6AC5B886}">
      <dgm:prSet phldrT="[Text]"/>
      <dgm:spPr/>
      <dgm:t>
        <a:bodyPr/>
        <a:lstStyle/>
        <a:p>
          <a:r>
            <a:rPr lang="en-US" dirty="0" smtClean="0"/>
            <a:t>Exit</a:t>
          </a:r>
          <a:endParaRPr lang="en-US" dirty="0"/>
        </a:p>
      </dgm:t>
    </dgm:pt>
    <dgm:pt modelId="{DBD15810-78BA-4D99-8EB4-451D0B2D08A5}" type="parTrans" cxnId="{F091EE85-FFE5-41BA-8DBB-D64E0BD920B2}">
      <dgm:prSet/>
      <dgm:spPr/>
      <dgm:t>
        <a:bodyPr/>
        <a:lstStyle/>
        <a:p>
          <a:endParaRPr lang="en-US"/>
        </a:p>
      </dgm:t>
    </dgm:pt>
    <dgm:pt modelId="{DC8F8B88-F526-4EFA-B3C1-F4E71761F7DB}" type="sibTrans" cxnId="{F091EE85-FFE5-41BA-8DBB-D64E0BD920B2}">
      <dgm:prSet/>
      <dgm:spPr/>
      <dgm:t>
        <a:bodyPr/>
        <a:lstStyle/>
        <a:p>
          <a:endParaRPr lang="en-US"/>
        </a:p>
      </dgm:t>
    </dgm:pt>
    <dgm:pt modelId="{4D1ACA1A-B093-4818-B61D-81F656A1E153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Complete Wave</a:t>
          </a:r>
          <a:endParaRPr lang="en-US" dirty="0"/>
        </a:p>
      </dgm:t>
    </dgm:pt>
    <dgm:pt modelId="{8EF8CFB9-ECF0-4492-AA99-8F14D79ECF1B}" type="parTrans" cxnId="{6764E77B-532E-4D1B-BD20-681F37482909}">
      <dgm:prSet/>
      <dgm:spPr/>
      <dgm:t>
        <a:bodyPr/>
        <a:lstStyle/>
        <a:p>
          <a:endParaRPr lang="en-US"/>
        </a:p>
      </dgm:t>
    </dgm:pt>
    <dgm:pt modelId="{D2D5C41C-F9CD-4C5B-8112-3A95BF3386C4}" type="sibTrans" cxnId="{6764E77B-532E-4D1B-BD20-681F37482909}">
      <dgm:prSet/>
      <dgm:spPr/>
      <dgm:t>
        <a:bodyPr/>
        <a:lstStyle/>
        <a:p>
          <a:endParaRPr lang="en-US"/>
        </a:p>
      </dgm:t>
    </dgm:pt>
    <dgm:pt modelId="{502FC1CC-767D-4A8C-81E7-5CEE423233C7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Complete Wave</a:t>
          </a:r>
          <a:endParaRPr lang="en-US" dirty="0"/>
        </a:p>
      </dgm:t>
    </dgm:pt>
    <dgm:pt modelId="{9F935BAF-220B-4FBB-B761-CF3C482D8EB6}" type="parTrans" cxnId="{FFF4EC93-2578-40E0-AE3C-3B5849E48BDC}">
      <dgm:prSet/>
      <dgm:spPr/>
      <dgm:t>
        <a:bodyPr/>
        <a:lstStyle/>
        <a:p>
          <a:endParaRPr lang="en-US"/>
        </a:p>
      </dgm:t>
    </dgm:pt>
    <dgm:pt modelId="{26DA23B3-BF20-49B5-8012-5778C6FC34FC}" type="sibTrans" cxnId="{FFF4EC93-2578-40E0-AE3C-3B5849E48BDC}">
      <dgm:prSet/>
      <dgm:spPr/>
      <dgm:t>
        <a:bodyPr/>
        <a:lstStyle/>
        <a:p>
          <a:endParaRPr lang="en-US"/>
        </a:p>
      </dgm:t>
    </dgm:pt>
    <dgm:pt modelId="{79FC389E-B00C-468F-BED8-7F60DED2B9B5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Boss Wave</a:t>
          </a:r>
          <a:endParaRPr lang="en-US" dirty="0"/>
        </a:p>
      </dgm:t>
    </dgm:pt>
    <dgm:pt modelId="{8D677426-F915-4395-8EB1-192386A55E17}" type="parTrans" cxnId="{83C81E39-DCC4-445E-84B3-39AA45A4C62D}">
      <dgm:prSet/>
      <dgm:spPr/>
      <dgm:t>
        <a:bodyPr/>
        <a:lstStyle/>
        <a:p>
          <a:endParaRPr lang="en-US"/>
        </a:p>
      </dgm:t>
    </dgm:pt>
    <dgm:pt modelId="{8C6A01D0-A255-430E-9B04-03920E75A8E0}" type="sibTrans" cxnId="{83C81E39-DCC4-445E-84B3-39AA45A4C62D}">
      <dgm:prSet/>
      <dgm:spPr/>
      <dgm:t>
        <a:bodyPr/>
        <a:lstStyle/>
        <a:p>
          <a:endParaRPr lang="en-US"/>
        </a:p>
      </dgm:t>
    </dgm:pt>
    <dgm:pt modelId="{496335F4-3144-49FF-946E-F369F2BA8598}" type="pres">
      <dgm:prSet presAssocID="{4A65A9B8-6391-4C09-B7EE-FA66C8B2AC1D}" presName="diagram" presStyleCnt="0">
        <dgm:presLayoutVars>
          <dgm:dir/>
          <dgm:resizeHandles val="exact"/>
        </dgm:presLayoutVars>
      </dgm:prSet>
      <dgm:spPr/>
    </dgm:pt>
    <dgm:pt modelId="{CA7AFD8D-C838-41E5-85C5-EC1ABC842420}" type="pres">
      <dgm:prSet presAssocID="{8AAA2D24-61C7-48C3-909C-716F581D6703}" presName="node" presStyleLbl="node1" presStyleIdx="0" presStyleCnt="8">
        <dgm:presLayoutVars>
          <dgm:bulletEnabled val="1"/>
        </dgm:presLayoutVars>
      </dgm:prSet>
      <dgm:spPr/>
    </dgm:pt>
    <dgm:pt modelId="{ED964004-F780-4802-A00C-CB104AE6535A}" type="pres">
      <dgm:prSet presAssocID="{D3538A12-B475-4917-864B-2300F6E323D7}" presName="sibTrans" presStyleLbl="sibTrans2D1" presStyleIdx="0" presStyleCnt="7"/>
      <dgm:spPr/>
    </dgm:pt>
    <dgm:pt modelId="{2EF31CEE-B12C-40C9-BDF1-094B42F58A22}" type="pres">
      <dgm:prSet presAssocID="{D3538A12-B475-4917-864B-2300F6E323D7}" presName="connectorText" presStyleLbl="sibTrans2D1" presStyleIdx="0" presStyleCnt="7"/>
      <dgm:spPr/>
    </dgm:pt>
    <dgm:pt modelId="{61CBBD1E-9E4B-4434-9511-179F3827AF8F}" type="pres">
      <dgm:prSet presAssocID="{93D3F291-F795-4D74-A28E-2A426E5CB54C}" presName="node" presStyleLbl="node1" presStyleIdx="1" presStyleCnt="8">
        <dgm:presLayoutVars>
          <dgm:bulletEnabled val="1"/>
        </dgm:presLayoutVars>
      </dgm:prSet>
      <dgm:spPr/>
    </dgm:pt>
    <dgm:pt modelId="{2550ABB1-AEF9-494E-9FD6-1C6F147E7B9B}" type="pres">
      <dgm:prSet presAssocID="{CE6BBF36-97E7-482F-90DC-7DC143081CB5}" presName="sibTrans" presStyleLbl="sibTrans2D1" presStyleIdx="1" presStyleCnt="7"/>
      <dgm:spPr/>
    </dgm:pt>
    <dgm:pt modelId="{3FA1396F-5B88-42A5-8C3B-E9372A8F4CE6}" type="pres">
      <dgm:prSet presAssocID="{CE6BBF36-97E7-482F-90DC-7DC143081CB5}" presName="connectorText" presStyleLbl="sibTrans2D1" presStyleIdx="1" presStyleCnt="7"/>
      <dgm:spPr/>
    </dgm:pt>
    <dgm:pt modelId="{F419C47D-6FF2-4F21-B142-DD653FCE2F4B}" type="pres">
      <dgm:prSet presAssocID="{4D1ACA1A-B093-4818-B61D-81F656A1E153}" presName="node" presStyleLbl="node1" presStyleIdx="2" presStyleCnt="8">
        <dgm:presLayoutVars>
          <dgm:bulletEnabled val="1"/>
        </dgm:presLayoutVars>
      </dgm:prSet>
      <dgm:spPr/>
    </dgm:pt>
    <dgm:pt modelId="{84D8CF82-55CF-4B2A-8682-7C700378893A}" type="pres">
      <dgm:prSet presAssocID="{D2D5C41C-F9CD-4C5B-8112-3A95BF3386C4}" presName="sibTrans" presStyleLbl="sibTrans2D1" presStyleIdx="2" presStyleCnt="7"/>
      <dgm:spPr/>
    </dgm:pt>
    <dgm:pt modelId="{FC3C1E0E-07E7-4F3C-8C23-AC5A3F561C7C}" type="pres">
      <dgm:prSet presAssocID="{D2D5C41C-F9CD-4C5B-8112-3A95BF3386C4}" presName="connectorText" presStyleLbl="sibTrans2D1" presStyleIdx="2" presStyleCnt="7"/>
      <dgm:spPr/>
    </dgm:pt>
    <dgm:pt modelId="{4FEC43E9-B191-4B27-BFCC-7EFF34E057E7}" type="pres">
      <dgm:prSet presAssocID="{A0D8B851-E623-4C75-9A47-0C2BFE660956}" presName="node" presStyleLbl="node1" presStyleIdx="3" presStyleCnt="8">
        <dgm:presLayoutVars>
          <dgm:bulletEnabled val="1"/>
        </dgm:presLayoutVars>
      </dgm:prSet>
      <dgm:spPr/>
    </dgm:pt>
    <dgm:pt modelId="{F645EC8C-9DD6-4C2C-8D94-70472F258CBA}" type="pres">
      <dgm:prSet presAssocID="{50C88FAC-F21B-4EF8-B747-CF4F6AAFCCBF}" presName="sibTrans" presStyleLbl="sibTrans2D1" presStyleIdx="3" presStyleCnt="7"/>
      <dgm:spPr/>
    </dgm:pt>
    <dgm:pt modelId="{CAE2CC4A-5738-428F-A06D-B99234425791}" type="pres">
      <dgm:prSet presAssocID="{50C88FAC-F21B-4EF8-B747-CF4F6AAFCCBF}" presName="connectorText" presStyleLbl="sibTrans2D1" presStyleIdx="3" presStyleCnt="7"/>
      <dgm:spPr/>
    </dgm:pt>
    <dgm:pt modelId="{83630497-ADCB-4271-8707-83934492CE40}" type="pres">
      <dgm:prSet presAssocID="{BAAB4167-ED67-4175-899E-A27F0B6CDD02}" presName="node" presStyleLbl="node1" presStyleIdx="4" presStyleCnt="8">
        <dgm:presLayoutVars>
          <dgm:bulletEnabled val="1"/>
        </dgm:presLayoutVars>
      </dgm:prSet>
      <dgm:spPr/>
    </dgm:pt>
    <dgm:pt modelId="{0B7CA616-1B36-42D4-9DEC-684AA883B284}" type="pres">
      <dgm:prSet presAssocID="{C96D2EB3-465C-4A52-85F2-383E6B10C09D}" presName="sibTrans" presStyleLbl="sibTrans2D1" presStyleIdx="4" presStyleCnt="7"/>
      <dgm:spPr/>
    </dgm:pt>
    <dgm:pt modelId="{A3DCFFED-FD19-492B-9594-B4B4DE56AC62}" type="pres">
      <dgm:prSet presAssocID="{C96D2EB3-465C-4A52-85F2-383E6B10C09D}" presName="connectorText" presStyleLbl="sibTrans2D1" presStyleIdx="4" presStyleCnt="7"/>
      <dgm:spPr/>
    </dgm:pt>
    <dgm:pt modelId="{1BAABF6D-2105-409A-8821-530F7F4FEB64}" type="pres">
      <dgm:prSet presAssocID="{502FC1CC-767D-4A8C-81E7-5CEE423233C7}" presName="node" presStyleLbl="node1" presStyleIdx="5" presStyleCnt="8">
        <dgm:presLayoutVars>
          <dgm:bulletEnabled val="1"/>
        </dgm:presLayoutVars>
      </dgm:prSet>
      <dgm:spPr/>
    </dgm:pt>
    <dgm:pt modelId="{CF5DB1E5-A4FC-4E83-B886-EC8A28972E7C}" type="pres">
      <dgm:prSet presAssocID="{26DA23B3-BF20-49B5-8012-5778C6FC34FC}" presName="sibTrans" presStyleLbl="sibTrans2D1" presStyleIdx="5" presStyleCnt="7"/>
      <dgm:spPr/>
    </dgm:pt>
    <dgm:pt modelId="{82B6B61D-856F-46BF-81EA-509F18DE5204}" type="pres">
      <dgm:prSet presAssocID="{26DA23B3-BF20-49B5-8012-5778C6FC34FC}" presName="connectorText" presStyleLbl="sibTrans2D1" presStyleIdx="5" presStyleCnt="7"/>
      <dgm:spPr/>
    </dgm:pt>
    <dgm:pt modelId="{221D1E46-AE75-494D-9C49-E31FBD9D688F}" type="pres">
      <dgm:prSet presAssocID="{79FC389E-B00C-468F-BED8-7F60DED2B9B5}" presName="node" presStyleLbl="node1" presStyleIdx="6" presStyleCnt="8">
        <dgm:presLayoutVars>
          <dgm:bulletEnabled val="1"/>
        </dgm:presLayoutVars>
      </dgm:prSet>
      <dgm:spPr/>
    </dgm:pt>
    <dgm:pt modelId="{E3474B79-3D78-41B9-89BC-BD8B5592A1B7}" type="pres">
      <dgm:prSet presAssocID="{8C6A01D0-A255-430E-9B04-03920E75A8E0}" presName="sibTrans" presStyleLbl="sibTrans2D1" presStyleIdx="6" presStyleCnt="7"/>
      <dgm:spPr/>
    </dgm:pt>
    <dgm:pt modelId="{10E007A4-8222-44CF-81DD-F146C614201F}" type="pres">
      <dgm:prSet presAssocID="{8C6A01D0-A255-430E-9B04-03920E75A8E0}" presName="connectorText" presStyleLbl="sibTrans2D1" presStyleIdx="6" presStyleCnt="7"/>
      <dgm:spPr/>
    </dgm:pt>
    <dgm:pt modelId="{18EB3129-144F-40C7-A50F-A4DFEEFD7772}" type="pres">
      <dgm:prSet presAssocID="{E2748FE1-EC03-4586-98AE-954A6AC5B886}" presName="node" presStyleLbl="node1" presStyleIdx="7" presStyleCnt="8">
        <dgm:presLayoutVars>
          <dgm:bulletEnabled val="1"/>
        </dgm:presLayoutVars>
      </dgm:prSet>
      <dgm:spPr/>
    </dgm:pt>
  </dgm:ptLst>
  <dgm:cxnLst>
    <dgm:cxn modelId="{C6B3FFD0-BC85-4977-BAAF-5AC98A726348}" type="presOf" srcId="{D2D5C41C-F9CD-4C5B-8112-3A95BF3386C4}" destId="{84D8CF82-55CF-4B2A-8682-7C700378893A}" srcOrd="0" destOrd="0" presId="urn:microsoft.com/office/officeart/2005/8/layout/process5"/>
    <dgm:cxn modelId="{64341EDE-ED30-4468-ABA6-2C41E0C9F048}" srcId="{4A65A9B8-6391-4C09-B7EE-FA66C8B2AC1D}" destId="{8AAA2D24-61C7-48C3-909C-716F581D6703}" srcOrd="0" destOrd="0" parTransId="{DB20418D-E97A-4C44-AA47-D40D752AE4AD}" sibTransId="{D3538A12-B475-4917-864B-2300F6E323D7}"/>
    <dgm:cxn modelId="{036F6F8A-0328-4DC3-962A-FF8F8281D3FF}" type="presOf" srcId="{BAAB4167-ED67-4175-899E-A27F0B6CDD02}" destId="{83630497-ADCB-4271-8707-83934492CE40}" srcOrd="0" destOrd="0" presId="urn:microsoft.com/office/officeart/2005/8/layout/process5"/>
    <dgm:cxn modelId="{E5C93B3B-5181-4A0E-B877-B06B14B71C29}" type="presOf" srcId="{D3538A12-B475-4917-864B-2300F6E323D7}" destId="{ED964004-F780-4802-A00C-CB104AE6535A}" srcOrd="0" destOrd="0" presId="urn:microsoft.com/office/officeart/2005/8/layout/process5"/>
    <dgm:cxn modelId="{69372934-090B-4985-BBB0-DFE2B9B76207}" type="presOf" srcId="{4D1ACA1A-B093-4818-B61D-81F656A1E153}" destId="{F419C47D-6FF2-4F21-B142-DD653FCE2F4B}" srcOrd="0" destOrd="0" presId="urn:microsoft.com/office/officeart/2005/8/layout/process5"/>
    <dgm:cxn modelId="{B05D0BAC-D6FC-48C1-A39B-B4387B7D39D2}" type="presOf" srcId="{CE6BBF36-97E7-482F-90DC-7DC143081CB5}" destId="{2550ABB1-AEF9-494E-9FD6-1C6F147E7B9B}" srcOrd="0" destOrd="0" presId="urn:microsoft.com/office/officeart/2005/8/layout/process5"/>
    <dgm:cxn modelId="{342D4B88-023E-4885-BD11-2E2EBFAA007C}" type="presOf" srcId="{C96D2EB3-465C-4A52-85F2-383E6B10C09D}" destId="{A3DCFFED-FD19-492B-9594-B4B4DE56AC62}" srcOrd="1" destOrd="0" presId="urn:microsoft.com/office/officeart/2005/8/layout/process5"/>
    <dgm:cxn modelId="{6764E77B-532E-4D1B-BD20-681F37482909}" srcId="{4A65A9B8-6391-4C09-B7EE-FA66C8B2AC1D}" destId="{4D1ACA1A-B093-4818-B61D-81F656A1E153}" srcOrd="2" destOrd="0" parTransId="{8EF8CFB9-ECF0-4492-AA99-8F14D79ECF1B}" sibTransId="{D2D5C41C-F9CD-4C5B-8112-3A95BF3386C4}"/>
    <dgm:cxn modelId="{5667B77A-89AC-46D1-82C1-D0F36AA7DC35}" srcId="{4A65A9B8-6391-4C09-B7EE-FA66C8B2AC1D}" destId="{BAAB4167-ED67-4175-899E-A27F0B6CDD02}" srcOrd="4" destOrd="0" parTransId="{2388E066-9E47-40ED-A41E-9D7CC763BA0C}" sibTransId="{C96D2EB3-465C-4A52-85F2-383E6B10C09D}"/>
    <dgm:cxn modelId="{8F8D7192-D065-472D-BEE6-0838C0A15BDB}" type="presOf" srcId="{A0D8B851-E623-4C75-9A47-0C2BFE660956}" destId="{4FEC43E9-B191-4B27-BFCC-7EFF34E057E7}" srcOrd="0" destOrd="0" presId="urn:microsoft.com/office/officeart/2005/8/layout/process5"/>
    <dgm:cxn modelId="{7D3FB7E3-CC21-439C-872A-579AA1A38EF7}" type="presOf" srcId="{502FC1CC-767D-4A8C-81E7-5CEE423233C7}" destId="{1BAABF6D-2105-409A-8821-530F7F4FEB64}" srcOrd="0" destOrd="0" presId="urn:microsoft.com/office/officeart/2005/8/layout/process5"/>
    <dgm:cxn modelId="{FFF4EC93-2578-40E0-AE3C-3B5849E48BDC}" srcId="{4A65A9B8-6391-4C09-B7EE-FA66C8B2AC1D}" destId="{502FC1CC-767D-4A8C-81E7-5CEE423233C7}" srcOrd="5" destOrd="0" parTransId="{9F935BAF-220B-4FBB-B761-CF3C482D8EB6}" sibTransId="{26DA23B3-BF20-49B5-8012-5778C6FC34FC}"/>
    <dgm:cxn modelId="{3EA5B449-F539-4D64-A7C5-23278955598E}" type="presOf" srcId="{D3538A12-B475-4917-864B-2300F6E323D7}" destId="{2EF31CEE-B12C-40C9-BDF1-094B42F58A22}" srcOrd="1" destOrd="0" presId="urn:microsoft.com/office/officeart/2005/8/layout/process5"/>
    <dgm:cxn modelId="{DA90F0AE-4711-40E9-8E67-C1DF92D17269}" type="presOf" srcId="{50C88FAC-F21B-4EF8-B747-CF4F6AAFCCBF}" destId="{CAE2CC4A-5738-428F-A06D-B99234425791}" srcOrd="1" destOrd="0" presId="urn:microsoft.com/office/officeart/2005/8/layout/process5"/>
    <dgm:cxn modelId="{1D935497-DC23-4BDF-9704-AC2E8DE0062F}" type="presOf" srcId="{50C88FAC-F21B-4EF8-B747-CF4F6AAFCCBF}" destId="{F645EC8C-9DD6-4C2C-8D94-70472F258CBA}" srcOrd="0" destOrd="0" presId="urn:microsoft.com/office/officeart/2005/8/layout/process5"/>
    <dgm:cxn modelId="{DE8F807A-192C-4D87-826C-FE46CA6031B9}" srcId="{4A65A9B8-6391-4C09-B7EE-FA66C8B2AC1D}" destId="{93D3F291-F795-4D74-A28E-2A426E5CB54C}" srcOrd="1" destOrd="0" parTransId="{49D5CDAA-06A7-4430-BA89-0252EA024605}" sibTransId="{CE6BBF36-97E7-482F-90DC-7DC143081CB5}"/>
    <dgm:cxn modelId="{D8E93B06-6616-4150-93AE-BE0DCEF9DF2E}" type="presOf" srcId="{4A65A9B8-6391-4C09-B7EE-FA66C8B2AC1D}" destId="{496335F4-3144-49FF-946E-F369F2BA8598}" srcOrd="0" destOrd="0" presId="urn:microsoft.com/office/officeart/2005/8/layout/process5"/>
    <dgm:cxn modelId="{539BE055-0547-4D1A-BE20-6D042AC24164}" type="presOf" srcId="{8AAA2D24-61C7-48C3-909C-716F581D6703}" destId="{CA7AFD8D-C838-41E5-85C5-EC1ABC842420}" srcOrd="0" destOrd="0" presId="urn:microsoft.com/office/officeart/2005/8/layout/process5"/>
    <dgm:cxn modelId="{13C104FC-88BC-43B1-8343-A3C07E9A0127}" type="presOf" srcId="{CE6BBF36-97E7-482F-90DC-7DC143081CB5}" destId="{3FA1396F-5B88-42A5-8C3B-E9372A8F4CE6}" srcOrd="1" destOrd="0" presId="urn:microsoft.com/office/officeart/2005/8/layout/process5"/>
    <dgm:cxn modelId="{E00203F4-1B22-4686-AC13-BB1B723D2E88}" type="presOf" srcId="{8C6A01D0-A255-430E-9B04-03920E75A8E0}" destId="{10E007A4-8222-44CF-81DD-F146C614201F}" srcOrd="1" destOrd="0" presId="urn:microsoft.com/office/officeart/2005/8/layout/process5"/>
    <dgm:cxn modelId="{47DB8CF2-88FC-4DAB-A0F8-7254D48F6BFF}" type="presOf" srcId="{C96D2EB3-465C-4A52-85F2-383E6B10C09D}" destId="{0B7CA616-1B36-42D4-9DEC-684AA883B284}" srcOrd="0" destOrd="0" presId="urn:microsoft.com/office/officeart/2005/8/layout/process5"/>
    <dgm:cxn modelId="{5FC57D01-47A3-47C1-8DB4-059E0F95EE10}" type="presOf" srcId="{D2D5C41C-F9CD-4C5B-8112-3A95BF3386C4}" destId="{FC3C1E0E-07E7-4F3C-8C23-AC5A3F561C7C}" srcOrd="1" destOrd="0" presId="urn:microsoft.com/office/officeart/2005/8/layout/process5"/>
    <dgm:cxn modelId="{20C64A8F-5D7D-4E2D-86FC-BF5D8077CF70}" type="presOf" srcId="{26DA23B3-BF20-49B5-8012-5778C6FC34FC}" destId="{82B6B61D-856F-46BF-81EA-509F18DE5204}" srcOrd="1" destOrd="0" presId="urn:microsoft.com/office/officeart/2005/8/layout/process5"/>
    <dgm:cxn modelId="{B1124FA8-6EE6-48DB-8A02-979B9FB78EF3}" type="presOf" srcId="{79FC389E-B00C-468F-BED8-7F60DED2B9B5}" destId="{221D1E46-AE75-494D-9C49-E31FBD9D688F}" srcOrd="0" destOrd="0" presId="urn:microsoft.com/office/officeart/2005/8/layout/process5"/>
    <dgm:cxn modelId="{A26E2DC2-A118-49E8-B742-E6A67ED47AB8}" type="presOf" srcId="{26DA23B3-BF20-49B5-8012-5778C6FC34FC}" destId="{CF5DB1E5-A4FC-4E83-B886-EC8A28972E7C}" srcOrd="0" destOrd="0" presId="urn:microsoft.com/office/officeart/2005/8/layout/process5"/>
    <dgm:cxn modelId="{7B96A29A-70D6-4CEF-A545-1072F8803CCC}" type="presOf" srcId="{93D3F291-F795-4D74-A28E-2A426E5CB54C}" destId="{61CBBD1E-9E4B-4434-9511-179F3827AF8F}" srcOrd="0" destOrd="0" presId="urn:microsoft.com/office/officeart/2005/8/layout/process5"/>
    <dgm:cxn modelId="{A75C2712-0775-4BD2-AE02-7FC5D91AAB69}" type="presOf" srcId="{8C6A01D0-A255-430E-9B04-03920E75A8E0}" destId="{E3474B79-3D78-41B9-89BC-BD8B5592A1B7}" srcOrd="0" destOrd="0" presId="urn:microsoft.com/office/officeart/2005/8/layout/process5"/>
    <dgm:cxn modelId="{61363C32-B471-4BB3-BF07-403585F1D3F3}" type="presOf" srcId="{E2748FE1-EC03-4586-98AE-954A6AC5B886}" destId="{18EB3129-144F-40C7-A50F-A4DFEEFD7772}" srcOrd="0" destOrd="0" presId="urn:microsoft.com/office/officeart/2005/8/layout/process5"/>
    <dgm:cxn modelId="{83C81E39-DCC4-445E-84B3-39AA45A4C62D}" srcId="{4A65A9B8-6391-4C09-B7EE-FA66C8B2AC1D}" destId="{79FC389E-B00C-468F-BED8-7F60DED2B9B5}" srcOrd="6" destOrd="0" parTransId="{8D677426-F915-4395-8EB1-192386A55E17}" sibTransId="{8C6A01D0-A255-430E-9B04-03920E75A8E0}"/>
    <dgm:cxn modelId="{6026EFE5-5DEC-4C56-9AA8-8969C7310EBA}" srcId="{4A65A9B8-6391-4C09-B7EE-FA66C8B2AC1D}" destId="{A0D8B851-E623-4C75-9A47-0C2BFE660956}" srcOrd="3" destOrd="0" parTransId="{79EDEA30-D061-4DE3-8D89-5147E0B8B56B}" sibTransId="{50C88FAC-F21B-4EF8-B747-CF4F6AAFCCBF}"/>
    <dgm:cxn modelId="{F091EE85-FFE5-41BA-8DBB-D64E0BD920B2}" srcId="{4A65A9B8-6391-4C09-B7EE-FA66C8B2AC1D}" destId="{E2748FE1-EC03-4586-98AE-954A6AC5B886}" srcOrd="7" destOrd="0" parTransId="{DBD15810-78BA-4D99-8EB4-451D0B2D08A5}" sibTransId="{DC8F8B88-F526-4EFA-B3C1-F4E71761F7DB}"/>
    <dgm:cxn modelId="{E52AE44C-538F-4D56-8272-372C9EF6DCD1}" type="presParOf" srcId="{496335F4-3144-49FF-946E-F369F2BA8598}" destId="{CA7AFD8D-C838-41E5-85C5-EC1ABC842420}" srcOrd="0" destOrd="0" presId="urn:microsoft.com/office/officeart/2005/8/layout/process5"/>
    <dgm:cxn modelId="{2B0036EA-F64B-45F1-A2EF-6FB6F4972669}" type="presParOf" srcId="{496335F4-3144-49FF-946E-F369F2BA8598}" destId="{ED964004-F780-4802-A00C-CB104AE6535A}" srcOrd="1" destOrd="0" presId="urn:microsoft.com/office/officeart/2005/8/layout/process5"/>
    <dgm:cxn modelId="{4CF84B91-4A80-4532-A566-191E4F468012}" type="presParOf" srcId="{ED964004-F780-4802-A00C-CB104AE6535A}" destId="{2EF31CEE-B12C-40C9-BDF1-094B42F58A22}" srcOrd="0" destOrd="0" presId="urn:microsoft.com/office/officeart/2005/8/layout/process5"/>
    <dgm:cxn modelId="{6D8028C1-20F4-44BC-8054-BD7D2FABE2A2}" type="presParOf" srcId="{496335F4-3144-49FF-946E-F369F2BA8598}" destId="{61CBBD1E-9E4B-4434-9511-179F3827AF8F}" srcOrd="2" destOrd="0" presId="urn:microsoft.com/office/officeart/2005/8/layout/process5"/>
    <dgm:cxn modelId="{CA0C86B1-C848-44B8-BC61-F17E195EFF8F}" type="presParOf" srcId="{496335F4-3144-49FF-946E-F369F2BA8598}" destId="{2550ABB1-AEF9-494E-9FD6-1C6F147E7B9B}" srcOrd="3" destOrd="0" presId="urn:microsoft.com/office/officeart/2005/8/layout/process5"/>
    <dgm:cxn modelId="{95DFFEC6-EB07-420C-B8ED-FFB4A3B1950C}" type="presParOf" srcId="{2550ABB1-AEF9-494E-9FD6-1C6F147E7B9B}" destId="{3FA1396F-5B88-42A5-8C3B-E9372A8F4CE6}" srcOrd="0" destOrd="0" presId="urn:microsoft.com/office/officeart/2005/8/layout/process5"/>
    <dgm:cxn modelId="{C414B65E-6AE1-47E4-A372-73B45D2B9A8B}" type="presParOf" srcId="{496335F4-3144-49FF-946E-F369F2BA8598}" destId="{F419C47D-6FF2-4F21-B142-DD653FCE2F4B}" srcOrd="4" destOrd="0" presId="urn:microsoft.com/office/officeart/2005/8/layout/process5"/>
    <dgm:cxn modelId="{8A14522D-A95E-4CB8-A2E0-FADC951A01A4}" type="presParOf" srcId="{496335F4-3144-49FF-946E-F369F2BA8598}" destId="{84D8CF82-55CF-4B2A-8682-7C700378893A}" srcOrd="5" destOrd="0" presId="urn:microsoft.com/office/officeart/2005/8/layout/process5"/>
    <dgm:cxn modelId="{7F5252FA-68E6-4FF7-A439-FA0CE13CAF1F}" type="presParOf" srcId="{84D8CF82-55CF-4B2A-8682-7C700378893A}" destId="{FC3C1E0E-07E7-4F3C-8C23-AC5A3F561C7C}" srcOrd="0" destOrd="0" presId="urn:microsoft.com/office/officeart/2005/8/layout/process5"/>
    <dgm:cxn modelId="{82FDFCCF-E498-4B9C-9128-8495E3BC0775}" type="presParOf" srcId="{496335F4-3144-49FF-946E-F369F2BA8598}" destId="{4FEC43E9-B191-4B27-BFCC-7EFF34E057E7}" srcOrd="6" destOrd="0" presId="urn:microsoft.com/office/officeart/2005/8/layout/process5"/>
    <dgm:cxn modelId="{D5B27B3C-7E61-4CA9-9987-907A8CD3481B}" type="presParOf" srcId="{496335F4-3144-49FF-946E-F369F2BA8598}" destId="{F645EC8C-9DD6-4C2C-8D94-70472F258CBA}" srcOrd="7" destOrd="0" presId="urn:microsoft.com/office/officeart/2005/8/layout/process5"/>
    <dgm:cxn modelId="{F05F3FAD-42CF-41A3-8703-BA432E9DA46A}" type="presParOf" srcId="{F645EC8C-9DD6-4C2C-8D94-70472F258CBA}" destId="{CAE2CC4A-5738-428F-A06D-B99234425791}" srcOrd="0" destOrd="0" presId="urn:microsoft.com/office/officeart/2005/8/layout/process5"/>
    <dgm:cxn modelId="{77E7CAA1-0152-4A5A-AF36-78E2A3CA8170}" type="presParOf" srcId="{496335F4-3144-49FF-946E-F369F2BA8598}" destId="{83630497-ADCB-4271-8707-83934492CE40}" srcOrd="8" destOrd="0" presId="urn:microsoft.com/office/officeart/2005/8/layout/process5"/>
    <dgm:cxn modelId="{36A13426-D0A2-4A55-9586-66BF0B48470D}" type="presParOf" srcId="{496335F4-3144-49FF-946E-F369F2BA8598}" destId="{0B7CA616-1B36-42D4-9DEC-684AA883B284}" srcOrd="9" destOrd="0" presId="urn:microsoft.com/office/officeart/2005/8/layout/process5"/>
    <dgm:cxn modelId="{C9023894-1FF3-4CC6-9FD3-3BF15C183645}" type="presParOf" srcId="{0B7CA616-1B36-42D4-9DEC-684AA883B284}" destId="{A3DCFFED-FD19-492B-9594-B4B4DE56AC62}" srcOrd="0" destOrd="0" presId="urn:microsoft.com/office/officeart/2005/8/layout/process5"/>
    <dgm:cxn modelId="{35868981-4D31-423B-9C8A-8A9661F71FD7}" type="presParOf" srcId="{496335F4-3144-49FF-946E-F369F2BA8598}" destId="{1BAABF6D-2105-409A-8821-530F7F4FEB64}" srcOrd="10" destOrd="0" presId="urn:microsoft.com/office/officeart/2005/8/layout/process5"/>
    <dgm:cxn modelId="{F1282DD1-6566-4263-8033-2961142776D9}" type="presParOf" srcId="{496335F4-3144-49FF-946E-F369F2BA8598}" destId="{CF5DB1E5-A4FC-4E83-B886-EC8A28972E7C}" srcOrd="11" destOrd="0" presId="urn:microsoft.com/office/officeart/2005/8/layout/process5"/>
    <dgm:cxn modelId="{AA0CBE94-A662-4812-B2AB-F5B3DB736ACE}" type="presParOf" srcId="{CF5DB1E5-A4FC-4E83-B886-EC8A28972E7C}" destId="{82B6B61D-856F-46BF-81EA-509F18DE5204}" srcOrd="0" destOrd="0" presId="urn:microsoft.com/office/officeart/2005/8/layout/process5"/>
    <dgm:cxn modelId="{3B7F70A7-D3FA-4F8C-998A-C602AAEAF4B3}" type="presParOf" srcId="{496335F4-3144-49FF-946E-F369F2BA8598}" destId="{221D1E46-AE75-494D-9C49-E31FBD9D688F}" srcOrd="12" destOrd="0" presId="urn:microsoft.com/office/officeart/2005/8/layout/process5"/>
    <dgm:cxn modelId="{D8F8C6F3-F92E-4A5E-847A-FC7E7B9E8785}" type="presParOf" srcId="{496335F4-3144-49FF-946E-F369F2BA8598}" destId="{E3474B79-3D78-41B9-89BC-BD8B5592A1B7}" srcOrd="13" destOrd="0" presId="urn:microsoft.com/office/officeart/2005/8/layout/process5"/>
    <dgm:cxn modelId="{B0462466-2418-4ADE-8ACC-C8461C5EF4E0}" type="presParOf" srcId="{E3474B79-3D78-41B9-89BC-BD8B5592A1B7}" destId="{10E007A4-8222-44CF-81DD-F146C614201F}" srcOrd="0" destOrd="0" presId="urn:microsoft.com/office/officeart/2005/8/layout/process5"/>
    <dgm:cxn modelId="{56F01955-9C88-48C8-A584-E28ACE856946}" type="presParOf" srcId="{496335F4-3144-49FF-946E-F369F2BA8598}" destId="{18EB3129-144F-40C7-A50F-A4DFEEFD7772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A024BB-36D9-4490-A7DD-2E8A7F0AD1A9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32F15D-788E-46EB-B09F-47BE408EB5C9}">
      <dgm:prSet phldrT="[Text]" custT="1"/>
      <dgm:spPr/>
      <dgm:t>
        <a:bodyPr/>
        <a:lstStyle/>
        <a:p>
          <a:r>
            <a:rPr lang="en-US" sz="1200" dirty="0" smtClean="0"/>
            <a:t>Level Start</a:t>
          </a:r>
          <a:endParaRPr lang="en-US" sz="1200" dirty="0"/>
        </a:p>
      </dgm:t>
    </dgm:pt>
    <dgm:pt modelId="{F5C4D155-0552-4CE4-B5A7-DE116909D37C}" type="parTrans" cxnId="{33554AD5-A228-4958-998F-418C5A6E4223}">
      <dgm:prSet/>
      <dgm:spPr/>
      <dgm:t>
        <a:bodyPr/>
        <a:lstStyle/>
        <a:p>
          <a:endParaRPr lang="en-US" sz="1200"/>
        </a:p>
      </dgm:t>
    </dgm:pt>
    <dgm:pt modelId="{7A4AAC91-BB21-4184-9B10-F800DBF6954D}" type="sibTrans" cxnId="{33554AD5-A228-4958-998F-418C5A6E4223}">
      <dgm:prSet custT="1"/>
      <dgm:spPr/>
      <dgm:t>
        <a:bodyPr/>
        <a:lstStyle/>
        <a:p>
          <a:endParaRPr lang="en-US" sz="1200"/>
        </a:p>
      </dgm:t>
    </dgm:pt>
    <dgm:pt modelId="{80184CD5-8303-4345-9213-A7726F34AC90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Sprint to cover</a:t>
          </a:r>
          <a:endParaRPr lang="en-US" sz="1200" dirty="0"/>
        </a:p>
      </dgm:t>
    </dgm:pt>
    <dgm:pt modelId="{56938815-9EE7-477A-A39D-31DF370C1EDD}" type="parTrans" cxnId="{BB4619A9-37E7-4879-BB27-14CB3FE6C3E0}">
      <dgm:prSet/>
      <dgm:spPr/>
      <dgm:t>
        <a:bodyPr/>
        <a:lstStyle/>
        <a:p>
          <a:endParaRPr lang="en-US"/>
        </a:p>
      </dgm:t>
    </dgm:pt>
    <dgm:pt modelId="{0ABCB557-5AA1-40E3-B15D-B459AF84E1CC}" type="sibTrans" cxnId="{BB4619A9-37E7-4879-BB27-14CB3FE6C3E0}">
      <dgm:prSet/>
      <dgm:spPr/>
      <dgm:t>
        <a:bodyPr/>
        <a:lstStyle/>
        <a:p>
          <a:endParaRPr lang="en-US"/>
        </a:p>
      </dgm:t>
    </dgm:pt>
    <dgm:pt modelId="{AE11F386-56E9-49E8-BEA7-36BE0080390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Take cover</a:t>
          </a:r>
          <a:endParaRPr lang="en-US" sz="1200" dirty="0"/>
        </a:p>
      </dgm:t>
    </dgm:pt>
    <dgm:pt modelId="{EE16AA81-8FE6-4FA8-911C-8ECB27F1C0E8}" type="parTrans" cxnId="{48854394-1B41-4177-9E3B-BF47983B9CD0}">
      <dgm:prSet/>
      <dgm:spPr/>
      <dgm:t>
        <a:bodyPr/>
        <a:lstStyle/>
        <a:p>
          <a:endParaRPr lang="en-US"/>
        </a:p>
      </dgm:t>
    </dgm:pt>
    <dgm:pt modelId="{58E8208F-6C13-4B17-BB80-5EE7DF18DF9A}" type="sibTrans" cxnId="{48854394-1B41-4177-9E3B-BF47983B9CD0}">
      <dgm:prSet/>
      <dgm:spPr/>
      <dgm:t>
        <a:bodyPr/>
        <a:lstStyle/>
        <a:p>
          <a:endParaRPr lang="en-US"/>
        </a:p>
      </dgm:t>
    </dgm:pt>
    <dgm:pt modelId="{36D0EAAA-8DE9-41A6-B6C8-1E60FE32ABD3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Kill enemies</a:t>
          </a:r>
          <a:endParaRPr lang="en-US" sz="1200" dirty="0"/>
        </a:p>
      </dgm:t>
    </dgm:pt>
    <dgm:pt modelId="{B95D86E2-43A5-44F9-BA15-E3CDD90E57A1}" type="parTrans" cxnId="{02E74060-29F5-4630-A21E-341C8197D8B5}">
      <dgm:prSet/>
      <dgm:spPr/>
      <dgm:t>
        <a:bodyPr/>
        <a:lstStyle/>
        <a:p>
          <a:endParaRPr lang="en-US"/>
        </a:p>
      </dgm:t>
    </dgm:pt>
    <dgm:pt modelId="{0B1F1A27-4D83-44A5-BD6E-259125E9A57C}" type="sibTrans" cxnId="{02E74060-29F5-4630-A21E-341C8197D8B5}">
      <dgm:prSet/>
      <dgm:spPr/>
      <dgm:t>
        <a:bodyPr/>
        <a:lstStyle/>
        <a:p>
          <a:endParaRPr lang="en-US"/>
        </a:p>
      </dgm:t>
    </dgm:pt>
    <dgm:pt modelId="{02DC7190-D136-49C9-B32B-61356A0FB1EE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Collect items</a:t>
          </a:r>
          <a:endParaRPr lang="en-US" sz="1200" dirty="0"/>
        </a:p>
      </dgm:t>
    </dgm:pt>
    <dgm:pt modelId="{14F00226-97E6-47B2-B1CC-60BDDB3CE293}" type="parTrans" cxnId="{66E2D8FE-E601-45E6-9B1C-719460DA7A5B}">
      <dgm:prSet/>
      <dgm:spPr/>
      <dgm:t>
        <a:bodyPr/>
        <a:lstStyle/>
        <a:p>
          <a:endParaRPr lang="en-US"/>
        </a:p>
      </dgm:t>
    </dgm:pt>
    <dgm:pt modelId="{A31C20CA-2E1A-4C8A-802F-6CA12ADD2F19}" type="sibTrans" cxnId="{66E2D8FE-E601-45E6-9B1C-719460DA7A5B}">
      <dgm:prSet/>
      <dgm:spPr/>
      <dgm:t>
        <a:bodyPr/>
        <a:lstStyle/>
        <a:p>
          <a:endParaRPr lang="en-US"/>
        </a:p>
      </dgm:t>
    </dgm:pt>
    <dgm:pt modelId="{81CAA6F5-1198-4F45-99B5-CD767FCC2145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Clear obstacles</a:t>
          </a:r>
          <a:endParaRPr lang="en-US" sz="1200" dirty="0"/>
        </a:p>
      </dgm:t>
    </dgm:pt>
    <dgm:pt modelId="{ADD944D1-7344-4EC2-9F5B-2E21A1F13FF4}" type="parTrans" cxnId="{8C97B05E-B42B-4C54-AC15-7040521A1936}">
      <dgm:prSet/>
      <dgm:spPr/>
      <dgm:t>
        <a:bodyPr/>
        <a:lstStyle/>
        <a:p>
          <a:endParaRPr lang="en-US"/>
        </a:p>
      </dgm:t>
    </dgm:pt>
    <dgm:pt modelId="{A258CE6C-B34D-4F3C-A935-023755FABCE8}" type="sibTrans" cxnId="{8C97B05E-B42B-4C54-AC15-7040521A1936}">
      <dgm:prSet/>
      <dgm:spPr/>
      <dgm:t>
        <a:bodyPr/>
        <a:lstStyle/>
        <a:p>
          <a:endParaRPr lang="en-US"/>
        </a:p>
      </dgm:t>
    </dgm:pt>
    <dgm:pt modelId="{DABA0A9F-6DD5-4E31-B89A-01FB209537AE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Smaller target</a:t>
          </a:r>
          <a:endParaRPr lang="en-US" sz="1200" dirty="0"/>
        </a:p>
      </dgm:t>
    </dgm:pt>
    <dgm:pt modelId="{D1B4DCDC-E08F-4CA5-AB9A-940CE61B5306}" type="parTrans" cxnId="{43672FAB-A2A7-4BFA-9EE6-02489394BC77}">
      <dgm:prSet/>
      <dgm:spPr/>
      <dgm:t>
        <a:bodyPr/>
        <a:lstStyle/>
        <a:p>
          <a:endParaRPr lang="en-US"/>
        </a:p>
      </dgm:t>
    </dgm:pt>
    <dgm:pt modelId="{4E5AF805-3BA2-4F76-AB79-6421AA948BF6}" type="sibTrans" cxnId="{43672FAB-A2A7-4BFA-9EE6-02489394BC77}">
      <dgm:prSet/>
      <dgm:spPr/>
      <dgm:t>
        <a:bodyPr/>
        <a:lstStyle/>
        <a:p>
          <a:endParaRPr lang="en-US"/>
        </a:p>
      </dgm:t>
    </dgm:pt>
    <dgm:pt modelId="{7919013D-D7FE-43E7-8920-8452181729F9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Kill enemies</a:t>
          </a:r>
          <a:endParaRPr lang="en-US" sz="1200" dirty="0"/>
        </a:p>
      </dgm:t>
    </dgm:pt>
    <dgm:pt modelId="{6072B13F-2615-4B58-B84C-38C0175A0A13}" type="parTrans" cxnId="{5D20AC6A-402B-46C7-A2A3-4FE1430EC94F}">
      <dgm:prSet/>
      <dgm:spPr/>
      <dgm:t>
        <a:bodyPr/>
        <a:lstStyle/>
        <a:p>
          <a:endParaRPr lang="en-US"/>
        </a:p>
      </dgm:t>
    </dgm:pt>
    <dgm:pt modelId="{E89EA652-B2B7-4B24-A9A9-1EDF9E788265}" type="sibTrans" cxnId="{5D20AC6A-402B-46C7-A2A3-4FE1430EC94F}">
      <dgm:prSet/>
      <dgm:spPr/>
      <dgm:t>
        <a:bodyPr/>
        <a:lstStyle/>
        <a:p>
          <a:endParaRPr lang="en-US"/>
        </a:p>
      </dgm:t>
    </dgm:pt>
    <dgm:pt modelId="{44CC29E8-6F29-4470-A708-7E1DA972E00B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Manipulate environment (close gate)</a:t>
          </a:r>
          <a:endParaRPr lang="en-US" sz="1200" dirty="0"/>
        </a:p>
      </dgm:t>
    </dgm:pt>
    <dgm:pt modelId="{95DF22AA-22FE-4019-8DEF-A799EE88CAD4}" type="parTrans" cxnId="{AA366CE3-25CB-4F50-ADF2-1D7D52152258}">
      <dgm:prSet/>
      <dgm:spPr/>
      <dgm:t>
        <a:bodyPr/>
        <a:lstStyle/>
        <a:p>
          <a:endParaRPr lang="en-US"/>
        </a:p>
      </dgm:t>
    </dgm:pt>
    <dgm:pt modelId="{9B6BC969-9FB8-45D5-8E5E-6110C87BA396}" type="sibTrans" cxnId="{AA366CE3-25CB-4F50-ADF2-1D7D52152258}">
      <dgm:prSet/>
      <dgm:spPr/>
      <dgm:t>
        <a:bodyPr/>
        <a:lstStyle/>
        <a:p>
          <a:endParaRPr lang="en-US"/>
        </a:p>
      </dgm:t>
    </dgm:pt>
    <dgm:pt modelId="{358A0A0D-5047-419A-AB2B-7FFE7F4C346E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Kill enemies</a:t>
          </a:r>
          <a:endParaRPr lang="en-US" sz="1200" dirty="0"/>
        </a:p>
      </dgm:t>
    </dgm:pt>
    <dgm:pt modelId="{401227ED-DA42-49AF-84BB-DC9B656DB720}" type="parTrans" cxnId="{04858163-F42C-435E-9010-72E416BA45BD}">
      <dgm:prSet/>
      <dgm:spPr/>
      <dgm:t>
        <a:bodyPr/>
        <a:lstStyle/>
        <a:p>
          <a:endParaRPr lang="en-US"/>
        </a:p>
      </dgm:t>
    </dgm:pt>
    <dgm:pt modelId="{65EACF86-00A0-4B80-83AE-548EEB29AD6E}" type="sibTrans" cxnId="{04858163-F42C-435E-9010-72E416BA45BD}">
      <dgm:prSet/>
      <dgm:spPr/>
      <dgm:t>
        <a:bodyPr/>
        <a:lstStyle/>
        <a:p>
          <a:endParaRPr lang="en-US"/>
        </a:p>
      </dgm:t>
    </dgm:pt>
    <dgm:pt modelId="{87EAF146-48E4-43C4-A9F3-329FDC7BEFB8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Get to finish</a:t>
          </a:r>
          <a:endParaRPr lang="en-US" sz="1200" dirty="0"/>
        </a:p>
      </dgm:t>
    </dgm:pt>
    <dgm:pt modelId="{CB7B62E3-47FB-438F-9A6A-7E3408DA5C47}" type="parTrans" cxnId="{3C02848E-285D-416D-8F24-F9D3C69AC61D}">
      <dgm:prSet/>
      <dgm:spPr/>
      <dgm:t>
        <a:bodyPr/>
        <a:lstStyle/>
        <a:p>
          <a:endParaRPr lang="en-US"/>
        </a:p>
      </dgm:t>
    </dgm:pt>
    <dgm:pt modelId="{C913AC5F-2257-4C2F-A471-B955C3CB6610}" type="sibTrans" cxnId="{3C02848E-285D-416D-8F24-F9D3C69AC61D}">
      <dgm:prSet/>
      <dgm:spPr/>
      <dgm:t>
        <a:bodyPr/>
        <a:lstStyle/>
        <a:p>
          <a:endParaRPr lang="en-US"/>
        </a:p>
      </dgm:t>
    </dgm:pt>
    <dgm:pt modelId="{F9CB5BC6-89FC-4FD6-8C7C-26DD9F57773A}">
      <dgm:prSet phldrT="[Text]" custT="1"/>
      <dgm:spPr/>
      <dgm:t>
        <a:bodyPr/>
        <a:lstStyle/>
        <a:p>
          <a:r>
            <a:rPr lang="en-US" sz="1200" dirty="0" smtClean="0"/>
            <a:t>Level end</a:t>
          </a:r>
          <a:endParaRPr lang="en-US" sz="1200" dirty="0"/>
        </a:p>
      </dgm:t>
    </dgm:pt>
    <dgm:pt modelId="{C82D6DFD-20C6-4439-97F1-F12D47CC8BCC}" type="parTrans" cxnId="{536AFFFE-A9BD-44BD-B965-CFD6CF50EB9A}">
      <dgm:prSet/>
      <dgm:spPr/>
      <dgm:t>
        <a:bodyPr/>
        <a:lstStyle/>
        <a:p>
          <a:endParaRPr lang="en-US"/>
        </a:p>
      </dgm:t>
    </dgm:pt>
    <dgm:pt modelId="{4EA328D4-60C1-43BA-BE76-A7E95E43E9D1}" type="sibTrans" cxnId="{536AFFFE-A9BD-44BD-B965-CFD6CF50EB9A}">
      <dgm:prSet/>
      <dgm:spPr/>
      <dgm:t>
        <a:bodyPr/>
        <a:lstStyle/>
        <a:p>
          <a:endParaRPr lang="en-US"/>
        </a:p>
      </dgm:t>
    </dgm:pt>
    <dgm:pt modelId="{DB4385B2-11FA-4B3C-9953-93B9039F3AB1}" type="pres">
      <dgm:prSet presAssocID="{11A024BB-36D9-4490-A7DD-2E8A7F0AD1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1FE9AF-BB51-42D5-9991-BEFC23A01A38}" type="pres">
      <dgm:prSet presAssocID="{F332F15D-788E-46EB-B09F-47BE408EB5C9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8BD89-406A-4C93-B984-6B4CAC03053D}" type="pres">
      <dgm:prSet presAssocID="{7A4AAC91-BB21-4184-9B10-F800DBF6954D}" presName="sibTrans" presStyleLbl="sibTrans2D1" presStyleIdx="0" presStyleCnt="11"/>
      <dgm:spPr/>
      <dgm:t>
        <a:bodyPr/>
        <a:lstStyle/>
        <a:p>
          <a:endParaRPr lang="en-US"/>
        </a:p>
      </dgm:t>
    </dgm:pt>
    <dgm:pt modelId="{5AD3A982-B5FD-437C-9520-301E907530D4}" type="pres">
      <dgm:prSet presAssocID="{7A4AAC91-BB21-4184-9B10-F800DBF6954D}" presName="connectorText" presStyleLbl="sibTrans2D1" presStyleIdx="0" presStyleCnt="11"/>
      <dgm:spPr/>
      <dgm:t>
        <a:bodyPr/>
        <a:lstStyle/>
        <a:p>
          <a:endParaRPr lang="en-US"/>
        </a:p>
      </dgm:t>
    </dgm:pt>
    <dgm:pt modelId="{03A374BB-2077-471D-BEEE-20C46E6C6287}" type="pres">
      <dgm:prSet presAssocID="{80184CD5-8303-4345-9213-A7726F34AC9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9715B-4924-4BEA-9407-88E71A08E4E7}" type="pres">
      <dgm:prSet presAssocID="{0ABCB557-5AA1-40E3-B15D-B459AF84E1CC}" presName="sibTrans" presStyleLbl="sibTrans2D1" presStyleIdx="1" presStyleCnt="11"/>
      <dgm:spPr/>
    </dgm:pt>
    <dgm:pt modelId="{CB2ECBED-790A-4207-8C15-E2CE0393AA59}" type="pres">
      <dgm:prSet presAssocID="{0ABCB557-5AA1-40E3-B15D-B459AF84E1CC}" presName="connectorText" presStyleLbl="sibTrans2D1" presStyleIdx="1" presStyleCnt="11"/>
      <dgm:spPr/>
    </dgm:pt>
    <dgm:pt modelId="{7FCA8FEF-5D8A-4382-AB1D-5139E55E6FB5}" type="pres">
      <dgm:prSet presAssocID="{AE11F386-56E9-49E8-BEA7-36BE0080390D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7AAA5-31BE-4294-B747-823B774F3CEC}" type="pres">
      <dgm:prSet presAssocID="{58E8208F-6C13-4B17-BB80-5EE7DF18DF9A}" presName="sibTrans" presStyleLbl="sibTrans2D1" presStyleIdx="2" presStyleCnt="11"/>
      <dgm:spPr/>
    </dgm:pt>
    <dgm:pt modelId="{6D0B3DD9-30A4-4B84-AE2E-2DA1B772505F}" type="pres">
      <dgm:prSet presAssocID="{58E8208F-6C13-4B17-BB80-5EE7DF18DF9A}" presName="connectorText" presStyleLbl="sibTrans2D1" presStyleIdx="2" presStyleCnt="11"/>
      <dgm:spPr/>
    </dgm:pt>
    <dgm:pt modelId="{1E3BFAF7-145E-4B69-9ED3-C5E5EDEE0930}" type="pres">
      <dgm:prSet presAssocID="{36D0EAAA-8DE9-41A6-B6C8-1E60FE32ABD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0F587-2B4D-4AEE-8764-E2B8DC201156}" type="pres">
      <dgm:prSet presAssocID="{0B1F1A27-4D83-44A5-BD6E-259125E9A57C}" presName="sibTrans" presStyleLbl="sibTrans2D1" presStyleIdx="3" presStyleCnt="11"/>
      <dgm:spPr/>
    </dgm:pt>
    <dgm:pt modelId="{DC163B5E-823D-41CF-AADA-73210ABA63CC}" type="pres">
      <dgm:prSet presAssocID="{0B1F1A27-4D83-44A5-BD6E-259125E9A57C}" presName="connectorText" presStyleLbl="sibTrans2D1" presStyleIdx="3" presStyleCnt="11"/>
      <dgm:spPr/>
    </dgm:pt>
    <dgm:pt modelId="{5A65C53B-32AD-4D00-83A0-E08CCB6A2FD7}" type="pres">
      <dgm:prSet presAssocID="{02DC7190-D136-49C9-B32B-61356A0FB1EE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0726B-9670-4E4E-8FD3-7EE7E59233CD}" type="pres">
      <dgm:prSet presAssocID="{A31C20CA-2E1A-4C8A-802F-6CA12ADD2F19}" presName="sibTrans" presStyleLbl="sibTrans2D1" presStyleIdx="4" presStyleCnt="11"/>
      <dgm:spPr/>
    </dgm:pt>
    <dgm:pt modelId="{0A8708E2-8194-4A73-8467-0D487406EBA2}" type="pres">
      <dgm:prSet presAssocID="{A31C20CA-2E1A-4C8A-802F-6CA12ADD2F19}" presName="connectorText" presStyleLbl="sibTrans2D1" presStyleIdx="4" presStyleCnt="11"/>
      <dgm:spPr/>
    </dgm:pt>
    <dgm:pt modelId="{347EDF92-4F9C-4099-BE48-D0349562A13F}" type="pres">
      <dgm:prSet presAssocID="{81CAA6F5-1198-4F45-99B5-CD767FCC214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C0E62-F99A-432C-A528-A511B350D21C}" type="pres">
      <dgm:prSet presAssocID="{A258CE6C-B34D-4F3C-A935-023755FABCE8}" presName="sibTrans" presStyleLbl="sibTrans2D1" presStyleIdx="5" presStyleCnt="11"/>
      <dgm:spPr/>
    </dgm:pt>
    <dgm:pt modelId="{B6B04773-8CB8-404F-8AA5-E69D580BAED1}" type="pres">
      <dgm:prSet presAssocID="{A258CE6C-B34D-4F3C-A935-023755FABCE8}" presName="connectorText" presStyleLbl="sibTrans2D1" presStyleIdx="5" presStyleCnt="11"/>
      <dgm:spPr/>
    </dgm:pt>
    <dgm:pt modelId="{11D17D92-F149-4502-BC8E-51F8476233EE}" type="pres">
      <dgm:prSet presAssocID="{DABA0A9F-6DD5-4E31-B89A-01FB209537AE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2B4AD-4AA5-4567-A4EA-1CA434E08AD6}" type="pres">
      <dgm:prSet presAssocID="{4E5AF805-3BA2-4F76-AB79-6421AA948BF6}" presName="sibTrans" presStyleLbl="sibTrans2D1" presStyleIdx="6" presStyleCnt="11"/>
      <dgm:spPr/>
    </dgm:pt>
    <dgm:pt modelId="{7FCC8F82-DC7A-4B5C-AD14-0E5BE579F731}" type="pres">
      <dgm:prSet presAssocID="{4E5AF805-3BA2-4F76-AB79-6421AA948BF6}" presName="connectorText" presStyleLbl="sibTrans2D1" presStyleIdx="6" presStyleCnt="11"/>
      <dgm:spPr/>
    </dgm:pt>
    <dgm:pt modelId="{08081385-135D-4FD4-8196-C6F79B1DBC69}" type="pres">
      <dgm:prSet presAssocID="{7919013D-D7FE-43E7-8920-8452181729F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0C506-F1D3-4510-8F13-0F38FE69C381}" type="pres">
      <dgm:prSet presAssocID="{E89EA652-B2B7-4B24-A9A9-1EDF9E788265}" presName="sibTrans" presStyleLbl="sibTrans2D1" presStyleIdx="7" presStyleCnt="11"/>
      <dgm:spPr/>
    </dgm:pt>
    <dgm:pt modelId="{7662774C-CBC9-4187-A965-78377767740A}" type="pres">
      <dgm:prSet presAssocID="{E89EA652-B2B7-4B24-A9A9-1EDF9E788265}" presName="connectorText" presStyleLbl="sibTrans2D1" presStyleIdx="7" presStyleCnt="11"/>
      <dgm:spPr/>
    </dgm:pt>
    <dgm:pt modelId="{E341EC94-EB09-4BE2-A5C3-FD26054E2D24}" type="pres">
      <dgm:prSet presAssocID="{44CC29E8-6F29-4470-A708-7E1DA972E00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0AB94-C838-4316-BCE8-BCCB6A258BEA}" type="pres">
      <dgm:prSet presAssocID="{9B6BC969-9FB8-45D5-8E5E-6110C87BA396}" presName="sibTrans" presStyleLbl="sibTrans2D1" presStyleIdx="8" presStyleCnt="11"/>
      <dgm:spPr/>
    </dgm:pt>
    <dgm:pt modelId="{D615A07B-BC45-45BA-AEE9-EB5A7005FDDE}" type="pres">
      <dgm:prSet presAssocID="{9B6BC969-9FB8-45D5-8E5E-6110C87BA396}" presName="connectorText" presStyleLbl="sibTrans2D1" presStyleIdx="8" presStyleCnt="11"/>
      <dgm:spPr/>
    </dgm:pt>
    <dgm:pt modelId="{B4C1B886-32B4-4491-89FD-6AD3BBADB8DB}" type="pres">
      <dgm:prSet presAssocID="{358A0A0D-5047-419A-AB2B-7FFE7F4C346E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33074-0E61-4343-900C-EECA61BB2451}" type="pres">
      <dgm:prSet presAssocID="{65EACF86-00A0-4B80-83AE-548EEB29AD6E}" presName="sibTrans" presStyleLbl="sibTrans2D1" presStyleIdx="9" presStyleCnt="11"/>
      <dgm:spPr/>
    </dgm:pt>
    <dgm:pt modelId="{321074CD-31B0-436E-92E4-BC804F8E4C82}" type="pres">
      <dgm:prSet presAssocID="{65EACF86-00A0-4B80-83AE-548EEB29AD6E}" presName="connectorText" presStyleLbl="sibTrans2D1" presStyleIdx="9" presStyleCnt="11"/>
      <dgm:spPr/>
    </dgm:pt>
    <dgm:pt modelId="{0B51FE3D-B783-4FE8-BCE8-0AFF0769DB6D}" type="pres">
      <dgm:prSet presAssocID="{87EAF146-48E4-43C4-A9F3-329FDC7BEFB8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FA8E0-4EBA-46B4-9BE1-EDCCC70312CF}" type="pres">
      <dgm:prSet presAssocID="{C913AC5F-2257-4C2F-A471-B955C3CB6610}" presName="sibTrans" presStyleLbl="sibTrans2D1" presStyleIdx="10" presStyleCnt="11"/>
      <dgm:spPr/>
    </dgm:pt>
    <dgm:pt modelId="{75A4CD6D-D65B-4E60-B9FF-9B27856C8CBB}" type="pres">
      <dgm:prSet presAssocID="{C913AC5F-2257-4C2F-A471-B955C3CB6610}" presName="connectorText" presStyleLbl="sibTrans2D1" presStyleIdx="10" presStyleCnt="11"/>
      <dgm:spPr/>
    </dgm:pt>
    <dgm:pt modelId="{A3F47E6C-032F-4C6B-AC43-1D862D48C911}" type="pres">
      <dgm:prSet presAssocID="{F9CB5BC6-89FC-4FD6-8C7C-26DD9F57773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28CB3-5C4B-4ECF-92D5-632600F791B4}" type="presOf" srcId="{02DC7190-D136-49C9-B32B-61356A0FB1EE}" destId="{5A65C53B-32AD-4D00-83A0-E08CCB6A2FD7}" srcOrd="0" destOrd="0" presId="urn:microsoft.com/office/officeart/2005/8/layout/process5"/>
    <dgm:cxn modelId="{05D887E1-9BD2-410B-AEE7-8D6A8BE4021E}" type="presOf" srcId="{65EACF86-00A0-4B80-83AE-548EEB29AD6E}" destId="{7BE33074-0E61-4343-900C-EECA61BB2451}" srcOrd="0" destOrd="0" presId="urn:microsoft.com/office/officeart/2005/8/layout/process5"/>
    <dgm:cxn modelId="{273FF9D2-4A7F-4AB5-B4E8-6FA739FEAE17}" type="presOf" srcId="{E89EA652-B2B7-4B24-A9A9-1EDF9E788265}" destId="{0240C506-F1D3-4510-8F13-0F38FE69C381}" srcOrd="0" destOrd="0" presId="urn:microsoft.com/office/officeart/2005/8/layout/process5"/>
    <dgm:cxn modelId="{3C02848E-285D-416D-8F24-F9D3C69AC61D}" srcId="{11A024BB-36D9-4490-A7DD-2E8A7F0AD1A9}" destId="{87EAF146-48E4-43C4-A9F3-329FDC7BEFB8}" srcOrd="10" destOrd="0" parTransId="{CB7B62E3-47FB-438F-9A6A-7E3408DA5C47}" sibTransId="{C913AC5F-2257-4C2F-A471-B955C3CB6610}"/>
    <dgm:cxn modelId="{8C97B05E-B42B-4C54-AC15-7040521A1936}" srcId="{11A024BB-36D9-4490-A7DD-2E8A7F0AD1A9}" destId="{81CAA6F5-1198-4F45-99B5-CD767FCC2145}" srcOrd="5" destOrd="0" parTransId="{ADD944D1-7344-4EC2-9F5B-2E21A1F13FF4}" sibTransId="{A258CE6C-B34D-4F3C-A935-023755FABCE8}"/>
    <dgm:cxn modelId="{C8FDC9AD-6E1B-4B8D-9896-2BEC1A9EF71D}" type="presOf" srcId="{9B6BC969-9FB8-45D5-8E5E-6110C87BA396}" destId="{D615A07B-BC45-45BA-AEE9-EB5A7005FDDE}" srcOrd="1" destOrd="0" presId="urn:microsoft.com/office/officeart/2005/8/layout/process5"/>
    <dgm:cxn modelId="{D8B8F9E1-ECB1-4824-8AE4-EE44929EE60A}" type="presOf" srcId="{C913AC5F-2257-4C2F-A471-B955C3CB6610}" destId="{75A4CD6D-D65B-4E60-B9FF-9B27856C8CBB}" srcOrd="1" destOrd="0" presId="urn:microsoft.com/office/officeart/2005/8/layout/process5"/>
    <dgm:cxn modelId="{2D56159D-47F2-4C79-8440-C02812FD8FB2}" type="presOf" srcId="{A258CE6C-B34D-4F3C-A935-023755FABCE8}" destId="{B6B04773-8CB8-404F-8AA5-E69D580BAED1}" srcOrd="1" destOrd="0" presId="urn:microsoft.com/office/officeart/2005/8/layout/process5"/>
    <dgm:cxn modelId="{35C63DC9-77B0-4691-9C68-2862F958DD9A}" type="presOf" srcId="{87EAF146-48E4-43C4-A9F3-329FDC7BEFB8}" destId="{0B51FE3D-B783-4FE8-BCE8-0AFF0769DB6D}" srcOrd="0" destOrd="0" presId="urn:microsoft.com/office/officeart/2005/8/layout/process5"/>
    <dgm:cxn modelId="{E8B483E2-FE63-4B0A-AF56-86987339B2F6}" type="presOf" srcId="{36D0EAAA-8DE9-41A6-B6C8-1E60FE32ABD3}" destId="{1E3BFAF7-145E-4B69-9ED3-C5E5EDEE0930}" srcOrd="0" destOrd="0" presId="urn:microsoft.com/office/officeart/2005/8/layout/process5"/>
    <dgm:cxn modelId="{02E74060-29F5-4630-A21E-341C8197D8B5}" srcId="{11A024BB-36D9-4490-A7DD-2E8A7F0AD1A9}" destId="{36D0EAAA-8DE9-41A6-B6C8-1E60FE32ABD3}" srcOrd="3" destOrd="0" parTransId="{B95D86E2-43A5-44F9-BA15-E3CDD90E57A1}" sibTransId="{0B1F1A27-4D83-44A5-BD6E-259125E9A57C}"/>
    <dgm:cxn modelId="{49B8E88E-0D03-443A-8A5F-744C7227970D}" type="presOf" srcId="{11A024BB-36D9-4490-A7DD-2E8A7F0AD1A9}" destId="{DB4385B2-11FA-4B3C-9953-93B9039F3AB1}" srcOrd="0" destOrd="0" presId="urn:microsoft.com/office/officeart/2005/8/layout/process5"/>
    <dgm:cxn modelId="{EC553370-299D-4C71-9F73-84E2740B2014}" type="presOf" srcId="{9B6BC969-9FB8-45D5-8E5E-6110C87BA396}" destId="{3240AB94-C838-4316-BCE8-BCCB6A258BEA}" srcOrd="0" destOrd="0" presId="urn:microsoft.com/office/officeart/2005/8/layout/process5"/>
    <dgm:cxn modelId="{04858163-F42C-435E-9010-72E416BA45BD}" srcId="{11A024BB-36D9-4490-A7DD-2E8A7F0AD1A9}" destId="{358A0A0D-5047-419A-AB2B-7FFE7F4C346E}" srcOrd="9" destOrd="0" parTransId="{401227ED-DA42-49AF-84BB-DC9B656DB720}" sibTransId="{65EACF86-00A0-4B80-83AE-548EEB29AD6E}"/>
    <dgm:cxn modelId="{0411B9C5-90D4-49BE-8A65-7DD2DB6A5373}" type="presOf" srcId="{E89EA652-B2B7-4B24-A9A9-1EDF9E788265}" destId="{7662774C-CBC9-4187-A965-78377767740A}" srcOrd="1" destOrd="0" presId="urn:microsoft.com/office/officeart/2005/8/layout/process5"/>
    <dgm:cxn modelId="{25D43E25-80EC-444F-AB1B-FFE3A13F307C}" type="presOf" srcId="{AE11F386-56E9-49E8-BEA7-36BE0080390D}" destId="{7FCA8FEF-5D8A-4382-AB1D-5139E55E6FB5}" srcOrd="0" destOrd="0" presId="urn:microsoft.com/office/officeart/2005/8/layout/process5"/>
    <dgm:cxn modelId="{4E904E4C-5885-4B58-BAFA-A7C3AAA126DC}" type="presOf" srcId="{F9CB5BC6-89FC-4FD6-8C7C-26DD9F57773A}" destId="{A3F47E6C-032F-4C6B-AC43-1D862D48C911}" srcOrd="0" destOrd="0" presId="urn:microsoft.com/office/officeart/2005/8/layout/process5"/>
    <dgm:cxn modelId="{51D1ADF4-DE91-4B90-B8EA-EB914DE517B6}" type="presOf" srcId="{0ABCB557-5AA1-40E3-B15D-B459AF84E1CC}" destId="{CB2ECBED-790A-4207-8C15-E2CE0393AA59}" srcOrd="1" destOrd="0" presId="urn:microsoft.com/office/officeart/2005/8/layout/process5"/>
    <dgm:cxn modelId="{852C6FE7-3527-4713-A109-348D4751159E}" type="presOf" srcId="{65EACF86-00A0-4B80-83AE-548EEB29AD6E}" destId="{321074CD-31B0-436E-92E4-BC804F8E4C82}" srcOrd="1" destOrd="0" presId="urn:microsoft.com/office/officeart/2005/8/layout/process5"/>
    <dgm:cxn modelId="{6D437BB9-E7C7-44A6-8932-4B594FD778D6}" type="presOf" srcId="{358A0A0D-5047-419A-AB2B-7FFE7F4C346E}" destId="{B4C1B886-32B4-4491-89FD-6AD3BBADB8DB}" srcOrd="0" destOrd="0" presId="urn:microsoft.com/office/officeart/2005/8/layout/process5"/>
    <dgm:cxn modelId="{68484245-729C-4354-BC6A-EAFBDADC6E6B}" type="presOf" srcId="{C913AC5F-2257-4C2F-A471-B955C3CB6610}" destId="{4D5FA8E0-4EBA-46B4-9BE1-EDCCC70312CF}" srcOrd="0" destOrd="0" presId="urn:microsoft.com/office/officeart/2005/8/layout/process5"/>
    <dgm:cxn modelId="{5D20AC6A-402B-46C7-A2A3-4FE1430EC94F}" srcId="{11A024BB-36D9-4490-A7DD-2E8A7F0AD1A9}" destId="{7919013D-D7FE-43E7-8920-8452181729F9}" srcOrd="7" destOrd="0" parTransId="{6072B13F-2615-4B58-B84C-38C0175A0A13}" sibTransId="{E89EA652-B2B7-4B24-A9A9-1EDF9E788265}"/>
    <dgm:cxn modelId="{D883F36D-C84A-4345-BFB0-9E49A2D945FC}" type="presOf" srcId="{0B1F1A27-4D83-44A5-BD6E-259125E9A57C}" destId="{DC163B5E-823D-41CF-AADA-73210ABA63CC}" srcOrd="1" destOrd="0" presId="urn:microsoft.com/office/officeart/2005/8/layout/process5"/>
    <dgm:cxn modelId="{A4A5EA9D-9655-4E1C-8EC7-3787AD38A585}" type="presOf" srcId="{0B1F1A27-4D83-44A5-BD6E-259125E9A57C}" destId="{26C0F587-2B4D-4AEE-8764-E2B8DC201156}" srcOrd="0" destOrd="0" presId="urn:microsoft.com/office/officeart/2005/8/layout/process5"/>
    <dgm:cxn modelId="{BA9D50CC-6344-4D00-83A7-206AB67A4664}" type="presOf" srcId="{81CAA6F5-1198-4F45-99B5-CD767FCC2145}" destId="{347EDF92-4F9C-4099-BE48-D0349562A13F}" srcOrd="0" destOrd="0" presId="urn:microsoft.com/office/officeart/2005/8/layout/process5"/>
    <dgm:cxn modelId="{44F04056-FF8D-4F90-B278-046133E64DB3}" type="presOf" srcId="{4E5AF805-3BA2-4F76-AB79-6421AA948BF6}" destId="{D5A2B4AD-4AA5-4567-A4EA-1CA434E08AD6}" srcOrd="0" destOrd="0" presId="urn:microsoft.com/office/officeart/2005/8/layout/process5"/>
    <dgm:cxn modelId="{43672FAB-A2A7-4BFA-9EE6-02489394BC77}" srcId="{11A024BB-36D9-4490-A7DD-2E8A7F0AD1A9}" destId="{DABA0A9F-6DD5-4E31-B89A-01FB209537AE}" srcOrd="6" destOrd="0" parTransId="{D1B4DCDC-E08F-4CA5-AB9A-940CE61B5306}" sibTransId="{4E5AF805-3BA2-4F76-AB79-6421AA948BF6}"/>
    <dgm:cxn modelId="{536AFFFE-A9BD-44BD-B965-CFD6CF50EB9A}" srcId="{11A024BB-36D9-4490-A7DD-2E8A7F0AD1A9}" destId="{F9CB5BC6-89FC-4FD6-8C7C-26DD9F57773A}" srcOrd="11" destOrd="0" parTransId="{C82D6DFD-20C6-4439-97F1-F12D47CC8BCC}" sibTransId="{4EA328D4-60C1-43BA-BE76-A7E95E43E9D1}"/>
    <dgm:cxn modelId="{D0F83076-744F-4C1D-AD37-41236697499A}" type="presOf" srcId="{A31C20CA-2E1A-4C8A-802F-6CA12ADD2F19}" destId="{F240726B-9670-4E4E-8FD3-7EE7E59233CD}" srcOrd="0" destOrd="0" presId="urn:microsoft.com/office/officeart/2005/8/layout/process5"/>
    <dgm:cxn modelId="{098C8050-46E0-49F8-8734-294AE397D0BA}" type="presOf" srcId="{80184CD5-8303-4345-9213-A7726F34AC90}" destId="{03A374BB-2077-471D-BEEE-20C46E6C6287}" srcOrd="0" destOrd="0" presId="urn:microsoft.com/office/officeart/2005/8/layout/process5"/>
    <dgm:cxn modelId="{D423A746-6CCB-4740-AC45-911915D7B994}" type="presOf" srcId="{A258CE6C-B34D-4F3C-A935-023755FABCE8}" destId="{D2CC0E62-F99A-432C-A528-A511B350D21C}" srcOrd="0" destOrd="0" presId="urn:microsoft.com/office/officeart/2005/8/layout/process5"/>
    <dgm:cxn modelId="{3677A17B-7A0A-4F2E-B344-9C12CD819D28}" type="presOf" srcId="{7919013D-D7FE-43E7-8920-8452181729F9}" destId="{08081385-135D-4FD4-8196-C6F79B1DBC69}" srcOrd="0" destOrd="0" presId="urn:microsoft.com/office/officeart/2005/8/layout/process5"/>
    <dgm:cxn modelId="{BB4619A9-37E7-4879-BB27-14CB3FE6C3E0}" srcId="{11A024BB-36D9-4490-A7DD-2E8A7F0AD1A9}" destId="{80184CD5-8303-4345-9213-A7726F34AC90}" srcOrd="1" destOrd="0" parTransId="{56938815-9EE7-477A-A39D-31DF370C1EDD}" sibTransId="{0ABCB557-5AA1-40E3-B15D-B459AF84E1CC}"/>
    <dgm:cxn modelId="{ECD3F629-4217-4008-93A0-9D9AC07FD102}" type="presOf" srcId="{DABA0A9F-6DD5-4E31-B89A-01FB209537AE}" destId="{11D17D92-F149-4502-BC8E-51F8476233EE}" srcOrd="0" destOrd="0" presId="urn:microsoft.com/office/officeart/2005/8/layout/process5"/>
    <dgm:cxn modelId="{33554AD5-A228-4958-998F-418C5A6E4223}" srcId="{11A024BB-36D9-4490-A7DD-2E8A7F0AD1A9}" destId="{F332F15D-788E-46EB-B09F-47BE408EB5C9}" srcOrd="0" destOrd="0" parTransId="{F5C4D155-0552-4CE4-B5A7-DE116909D37C}" sibTransId="{7A4AAC91-BB21-4184-9B10-F800DBF6954D}"/>
    <dgm:cxn modelId="{CD216616-14AE-4CAA-B863-DBACDF4E077F}" type="presOf" srcId="{58E8208F-6C13-4B17-BB80-5EE7DF18DF9A}" destId="{B197AAA5-31BE-4294-B747-823B774F3CEC}" srcOrd="0" destOrd="0" presId="urn:microsoft.com/office/officeart/2005/8/layout/process5"/>
    <dgm:cxn modelId="{09553A4F-E809-4DA9-B186-E9339EA028E2}" type="presOf" srcId="{7A4AAC91-BB21-4184-9B10-F800DBF6954D}" destId="{7098BD89-406A-4C93-B984-6B4CAC03053D}" srcOrd="0" destOrd="0" presId="urn:microsoft.com/office/officeart/2005/8/layout/process5"/>
    <dgm:cxn modelId="{96ACC2F1-F957-4F69-A878-6E3DCEC9354F}" type="presOf" srcId="{F332F15D-788E-46EB-B09F-47BE408EB5C9}" destId="{691FE9AF-BB51-42D5-9991-BEFC23A01A38}" srcOrd="0" destOrd="0" presId="urn:microsoft.com/office/officeart/2005/8/layout/process5"/>
    <dgm:cxn modelId="{4CBAB825-538A-45A0-968B-357F21AE21C9}" type="presOf" srcId="{44CC29E8-6F29-4470-A708-7E1DA972E00B}" destId="{E341EC94-EB09-4BE2-A5C3-FD26054E2D24}" srcOrd="0" destOrd="0" presId="urn:microsoft.com/office/officeart/2005/8/layout/process5"/>
    <dgm:cxn modelId="{AA366CE3-25CB-4F50-ADF2-1D7D52152258}" srcId="{11A024BB-36D9-4490-A7DD-2E8A7F0AD1A9}" destId="{44CC29E8-6F29-4470-A708-7E1DA972E00B}" srcOrd="8" destOrd="0" parTransId="{95DF22AA-22FE-4019-8DEF-A799EE88CAD4}" sibTransId="{9B6BC969-9FB8-45D5-8E5E-6110C87BA396}"/>
    <dgm:cxn modelId="{8BE7A4A7-7A25-4FC6-9949-20036DDC17EE}" type="presOf" srcId="{58E8208F-6C13-4B17-BB80-5EE7DF18DF9A}" destId="{6D0B3DD9-30A4-4B84-AE2E-2DA1B772505F}" srcOrd="1" destOrd="0" presId="urn:microsoft.com/office/officeart/2005/8/layout/process5"/>
    <dgm:cxn modelId="{FE649140-9CEE-4441-89A2-3F3F76695473}" type="presOf" srcId="{7A4AAC91-BB21-4184-9B10-F800DBF6954D}" destId="{5AD3A982-B5FD-437C-9520-301E907530D4}" srcOrd="1" destOrd="0" presId="urn:microsoft.com/office/officeart/2005/8/layout/process5"/>
    <dgm:cxn modelId="{66E2D8FE-E601-45E6-9B1C-719460DA7A5B}" srcId="{11A024BB-36D9-4490-A7DD-2E8A7F0AD1A9}" destId="{02DC7190-D136-49C9-B32B-61356A0FB1EE}" srcOrd="4" destOrd="0" parTransId="{14F00226-97E6-47B2-B1CC-60BDDB3CE293}" sibTransId="{A31C20CA-2E1A-4C8A-802F-6CA12ADD2F19}"/>
    <dgm:cxn modelId="{48854394-1B41-4177-9E3B-BF47983B9CD0}" srcId="{11A024BB-36D9-4490-A7DD-2E8A7F0AD1A9}" destId="{AE11F386-56E9-49E8-BEA7-36BE0080390D}" srcOrd="2" destOrd="0" parTransId="{EE16AA81-8FE6-4FA8-911C-8ECB27F1C0E8}" sibTransId="{58E8208F-6C13-4B17-BB80-5EE7DF18DF9A}"/>
    <dgm:cxn modelId="{54DD2A06-B31F-44A9-B3F3-60630CF5C573}" type="presOf" srcId="{A31C20CA-2E1A-4C8A-802F-6CA12ADD2F19}" destId="{0A8708E2-8194-4A73-8467-0D487406EBA2}" srcOrd="1" destOrd="0" presId="urn:microsoft.com/office/officeart/2005/8/layout/process5"/>
    <dgm:cxn modelId="{CF629FAA-E6CD-4D54-8FEB-91F669833277}" type="presOf" srcId="{4E5AF805-3BA2-4F76-AB79-6421AA948BF6}" destId="{7FCC8F82-DC7A-4B5C-AD14-0E5BE579F731}" srcOrd="1" destOrd="0" presId="urn:microsoft.com/office/officeart/2005/8/layout/process5"/>
    <dgm:cxn modelId="{C0699F8A-BD30-42BB-800B-4183D34C9254}" type="presOf" srcId="{0ABCB557-5AA1-40E3-B15D-B459AF84E1CC}" destId="{07A9715B-4924-4BEA-9407-88E71A08E4E7}" srcOrd="0" destOrd="0" presId="urn:microsoft.com/office/officeart/2005/8/layout/process5"/>
    <dgm:cxn modelId="{A15CF83F-FE5B-4C5F-895A-57118FA1A306}" type="presParOf" srcId="{DB4385B2-11FA-4B3C-9953-93B9039F3AB1}" destId="{691FE9AF-BB51-42D5-9991-BEFC23A01A38}" srcOrd="0" destOrd="0" presId="urn:microsoft.com/office/officeart/2005/8/layout/process5"/>
    <dgm:cxn modelId="{073BE755-1CE7-410B-85FB-F8659A8C3113}" type="presParOf" srcId="{DB4385B2-11FA-4B3C-9953-93B9039F3AB1}" destId="{7098BD89-406A-4C93-B984-6B4CAC03053D}" srcOrd="1" destOrd="0" presId="urn:microsoft.com/office/officeart/2005/8/layout/process5"/>
    <dgm:cxn modelId="{5529F760-BE8D-4F0C-BDC8-70D4408F9642}" type="presParOf" srcId="{7098BD89-406A-4C93-B984-6B4CAC03053D}" destId="{5AD3A982-B5FD-437C-9520-301E907530D4}" srcOrd="0" destOrd="0" presId="urn:microsoft.com/office/officeart/2005/8/layout/process5"/>
    <dgm:cxn modelId="{2FF46B10-D178-43A4-8954-B25EB90FE9FF}" type="presParOf" srcId="{DB4385B2-11FA-4B3C-9953-93B9039F3AB1}" destId="{03A374BB-2077-471D-BEEE-20C46E6C6287}" srcOrd="2" destOrd="0" presId="urn:microsoft.com/office/officeart/2005/8/layout/process5"/>
    <dgm:cxn modelId="{631C6A60-C1A1-4549-9B28-45E84F24F547}" type="presParOf" srcId="{DB4385B2-11FA-4B3C-9953-93B9039F3AB1}" destId="{07A9715B-4924-4BEA-9407-88E71A08E4E7}" srcOrd="3" destOrd="0" presId="urn:microsoft.com/office/officeart/2005/8/layout/process5"/>
    <dgm:cxn modelId="{B940E9FC-EAB7-48C5-88C4-809CC51A8DBC}" type="presParOf" srcId="{07A9715B-4924-4BEA-9407-88E71A08E4E7}" destId="{CB2ECBED-790A-4207-8C15-E2CE0393AA59}" srcOrd="0" destOrd="0" presId="urn:microsoft.com/office/officeart/2005/8/layout/process5"/>
    <dgm:cxn modelId="{5014BD43-F75E-4FC1-929B-06F48143B50C}" type="presParOf" srcId="{DB4385B2-11FA-4B3C-9953-93B9039F3AB1}" destId="{7FCA8FEF-5D8A-4382-AB1D-5139E55E6FB5}" srcOrd="4" destOrd="0" presId="urn:microsoft.com/office/officeart/2005/8/layout/process5"/>
    <dgm:cxn modelId="{7536C8FA-23EE-419B-806C-2DEF89AB4936}" type="presParOf" srcId="{DB4385B2-11FA-4B3C-9953-93B9039F3AB1}" destId="{B197AAA5-31BE-4294-B747-823B774F3CEC}" srcOrd="5" destOrd="0" presId="urn:microsoft.com/office/officeart/2005/8/layout/process5"/>
    <dgm:cxn modelId="{E36A3AFA-2666-4AC1-97FD-DDF425B9ADEF}" type="presParOf" srcId="{B197AAA5-31BE-4294-B747-823B774F3CEC}" destId="{6D0B3DD9-30A4-4B84-AE2E-2DA1B772505F}" srcOrd="0" destOrd="0" presId="urn:microsoft.com/office/officeart/2005/8/layout/process5"/>
    <dgm:cxn modelId="{D2AF4214-6B1E-4B56-B065-622CFDAF3865}" type="presParOf" srcId="{DB4385B2-11FA-4B3C-9953-93B9039F3AB1}" destId="{1E3BFAF7-145E-4B69-9ED3-C5E5EDEE0930}" srcOrd="6" destOrd="0" presId="urn:microsoft.com/office/officeart/2005/8/layout/process5"/>
    <dgm:cxn modelId="{F1965F24-3B2F-4A26-96F1-7E415F26700A}" type="presParOf" srcId="{DB4385B2-11FA-4B3C-9953-93B9039F3AB1}" destId="{26C0F587-2B4D-4AEE-8764-E2B8DC201156}" srcOrd="7" destOrd="0" presId="urn:microsoft.com/office/officeart/2005/8/layout/process5"/>
    <dgm:cxn modelId="{A72ACD48-FE0E-453A-B4A9-42C05B0EDA1C}" type="presParOf" srcId="{26C0F587-2B4D-4AEE-8764-E2B8DC201156}" destId="{DC163B5E-823D-41CF-AADA-73210ABA63CC}" srcOrd="0" destOrd="0" presId="urn:microsoft.com/office/officeart/2005/8/layout/process5"/>
    <dgm:cxn modelId="{959753A3-9400-4E9D-9508-277CB99503DA}" type="presParOf" srcId="{DB4385B2-11FA-4B3C-9953-93B9039F3AB1}" destId="{5A65C53B-32AD-4D00-83A0-E08CCB6A2FD7}" srcOrd="8" destOrd="0" presId="urn:microsoft.com/office/officeart/2005/8/layout/process5"/>
    <dgm:cxn modelId="{A8DFD0D9-D8E8-4E34-9F79-E186AE802E07}" type="presParOf" srcId="{DB4385B2-11FA-4B3C-9953-93B9039F3AB1}" destId="{F240726B-9670-4E4E-8FD3-7EE7E59233CD}" srcOrd="9" destOrd="0" presId="urn:microsoft.com/office/officeart/2005/8/layout/process5"/>
    <dgm:cxn modelId="{FB81A632-BD77-4796-8949-13F5F9F6855C}" type="presParOf" srcId="{F240726B-9670-4E4E-8FD3-7EE7E59233CD}" destId="{0A8708E2-8194-4A73-8467-0D487406EBA2}" srcOrd="0" destOrd="0" presId="urn:microsoft.com/office/officeart/2005/8/layout/process5"/>
    <dgm:cxn modelId="{185715EE-3561-4BB0-98C0-C40624994292}" type="presParOf" srcId="{DB4385B2-11FA-4B3C-9953-93B9039F3AB1}" destId="{347EDF92-4F9C-4099-BE48-D0349562A13F}" srcOrd="10" destOrd="0" presId="urn:microsoft.com/office/officeart/2005/8/layout/process5"/>
    <dgm:cxn modelId="{D05B7569-6978-426F-AD4C-63C74D6C959D}" type="presParOf" srcId="{DB4385B2-11FA-4B3C-9953-93B9039F3AB1}" destId="{D2CC0E62-F99A-432C-A528-A511B350D21C}" srcOrd="11" destOrd="0" presId="urn:microsoft.com/office/officeart/2005/8/layout/process5"/>
    <dgm:cxn modelId="{052B2903-DE0A-4C73-9BED-B744F9547DBA}" type="presParOf" srcId="{D2CC0E62-F99A-432C-A528-A511B350D21C}" destId="{B6B04773-8CB8-404F-8AA5-E69D580BAED1}" srcOrd="0" destOrd="0" presId="urn:microsoft.com/office/officeart/2005/8/layout/process5"/>
    <dgm:cxn modelId="{C11EEA2F-5B9E-4F08-BFF9-569D5B60634B}" type="presParOf" srcId="{DB4385B2-11FA-4B3C-9953-93B9039F3AB1}" destId="{11D17D92-F149-4502-BC8E-51F8476233EE}" srcOrd="12" destOrd="0" presId="urn:microsoft.com/office/officeart/2005/8/layout/process5"/>
    <dgm:cxn modelId="{A0F8FE88-D093-4EDA-82DF-1C8AF9552378}" type="presParOf" srcId="{DB4385B2-11FA-4B3C-9953-93B9039F3AB1}" destId="{D5A2B4AD-4AA5-4567-A4EA-1CA434E08AD6}" srcOrd="13" destOrd="0" presId="urn:microsoft.com/office/officeart/2005/8/layout/process5"/>
    <dgm:cxn modelId="{86D3EBD8-39AF-4D4E-8E62-49EC9E2B7871}" type="presParOf" srcId="{D5A2B4AD-4AA5-4567-A4EA-1CA434E08AD6}" destId="{7FCC8F82-DC7A-4B5C-AD14-0E5BE579F731}" srcOrd="0" destOrd="0" presId="urn:microsoft.com/office/officeart/2005/8/layout/process5"/>
    <dgm:cxn modelId="{0A9740C3-73F2-466F-AA9B-A88160B39F86}" type="presParOf" srcId="{DB4385B2-11FA-4B3C-9953-93B9039F3AB1}" destId="{08081385-135D-4FD4-8196-C6F79B1DBC69}" srcOrd="14" destOrd="0" presId="urn:microsoft.com/office/officeart/2005/8/layout/process5"/>
    <dgm:cxn modelId="{B1B492D7-1D07-449C-9AA2-BF926C2C6692}" type="presParOf" srcId="{DB4385B2-11FA-4B3C-9953-93B9039F3AB1}" destId="{0240C506-F1D3-4510-8F13-0F38FE69C381}" srcOrd="15" destOrd="0" presId="urn:microsoft.com/office/officeart/2005/8/layout/process5"/>
    <dgm:cxn modelId="{DF74687B-FC90-4BE9-804E-8134FBB9FAA8}" type="presParOf" srcId="{0240C506-F1D3-4510-8F13-0F38FE69C381}" destId="{7662774C-CBC9-4187-A965-78377767740A}" srcOrd="0" destOrd="0" presId="urn:microsoft.com/office/officeart/2005/8/layout/process5"/>
    <dgm:cxn modelId="{838E1A69-CFD2-4A49-B310-91847BA7B8E1}" type="presParOf" srcId="{DB4385B2-11FA-4B3C-9953-93B9039F3AB1}" destId="{E341EC94-EB09-4BE2-A5C3-FD26054E2D24}" srcOrd="16" destOrd="0" presId="urn:microsoft.com/office/officeart/2005/8/layout/process5"/>
    <dgm:cxn modelId="{7DDAD1AC-15D3-4613-96FF-B037B901DDFD}" type="presParOf" srcId="{DB4385B2-11FA-4B3C-9953-93B9039F3AB1}" destId="{3240AB94-C838-4316-BCE8-BCCB6A258BEA}" srcOrd="17" destOrd="0" presId="urn:microsoft.com/office/officeart/2005/8/layout/process5"/>
    <dgm:cxn modelId="{FEEE7793-8153-4056-A1D2-DC4675497E6E}" type="presParOf" srcId="{3240AB94-C838-4316-BCE8-BCCB6A258BEA}" destId="{D615A07B-BC45-45BA-AEE9-EB5A7005FDDE}" srcOrd="0" destOrd="0" presId="urn:microsoft.com/office/officeart/2005/8/layout/process5"/>
    <dgm:cxn modelId="{67DE78E6-1FEF-4290-BCD9-9A805D488D4E}" type="presParOf" srcId="{DB4385B2-11FA-4B3C-9953-93B9039F3AB1}" destId="{B4C1B886-32B4-4491-89FD-6AD3BBADB8DB}" srcOrd="18" destOrd="0" presId="urn:microsoft.com/office/officeart/2005/8/layout/process5"/>
    <dgm:cxn modelId="{3A34CB66-DBE0-4C40-882C-A77A1960ADEF}" type="presParOf" srcId="{DB4385B2-11FA-4B3C-9953-93B9039F3AB1}" destId="{7BE33074-0E61-4343-900C-EECA61BB2451}" srcOrd="19" destOrd="0" presId="urn:microsoft.com/office/officeart/2005/8/layout/process5"/>
    <dgm:cxn modelId="{4E1AB461-160D-4DD0-8320-DF960366B65A}" type="presParOf" srcId="{7BE33074-0E61-4343-900C-EECA61BB2451}" destId="{321074CD-31B0-436E-92E4-BC804F8E4C82}" srcOrd="0" destOrd="0" presId="urn:microsoft.com/office/officeart/2005/8/layout/process5"/>
    <dgm:cxn modelId="{B2FC6E6F-EBC0-4647-B56E-C22452075820}" type="presParOf" srcId="{DB4385B2-11FA-4B3C-9953-93B9039F3AB1}" destId="{0B51FE3D-B783-4FE8-BCE8-0AFF0769DB6D}" srcOrd="20" destOrd="0" presId="urn:microsoft.com/office/officeart/2005/8/layout/process5"/>
    <dgm:cxn modelId="{7662C296-4887-4BA0-A878-F435A59786FE}" type="presParOf" srcId="{DB4385B2-11FA-4B3C-9953-93B9039F3AB1}" destId="{4D5FA8E0-4EBA-46B4-9BE1-EDCCC70312CF}" srcOrd="21" destOrd="0" presId="urn:microsoft.com/office/officeart/2005/8/layout/process5"/>
    <dgm:cxn modelId="{9FDA05CF-F482-4F05-9232-47B44C90F600}" type="presParOf" srcId="{4D5FA8E0-4EBA-46B4-9BE1-EDCCC70312CF}" destId="{75A4CD6D-D65B-4E60-B9FF-9B27856C8CBB}" srcOrd="0" destOrd="0" presId="urn:microsoft.com/office/officeart/2005/8/layout/process5"/>
    <dgm:cxn modelId="{F16ACAE0-22F0-41CD-9F38-C5A9BB4B0C94}" type="presParOf" srcId="{DB4385B2-11FA-4B3C-9953-93B9039F3AB1}" destId="{A3F47E6C-032F-4C6B-AC43-1D862D48C911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BE591-36A4-4F76-8B00-E02F8ED47F05}">
      <dsp:nvSpPr>
        <dsp:cNvPr id="0" name=""/>
        <dsp:cNvSpPr/>
      </dsp:nvSpPr>
      <dsp:spPr>
        <a:xfrm>
          <a:off x="3906" y="496209"/>
          <a:ext cx="1211088" cy="726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Progress</a:t>
          </a:r>
          <a:endParaRPr lang="en-US" sz="1900" kern="1200" dirty="0"/>
        </a:p>
      </dsp:txBody>
      <dsp:txXfrm>
        <a:off x="25189" y="517492"/>
        <a:ext cx="1168522" cy="684087"/>
      </dsp:txXfrm>
    </dsp:sp>
    <dsp:sp modelId="{744C75D8-A49D-4E6C-A8ED-F4FF44E2697B}">
      <dsp:nvSpPr>
        <dsp:cNvPr id="0" name=""/>
        <dsp:cNvSpPr/>
      </dsp:nvSpPr>
      <dsp:spPr>
        <a:xfrm>
          <a:off x="1336104" y="709360"/>
          <a:ext cx="256750" cy="300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36104" y="769430"/>
        <a:ext cx="179725" cy="180210"/>
      </dsp:txXfrm>
    </dsp:sp>
    <dsp:sp modelId="{1F21EE6F-7066-4278-A22A-A58CDE83A852}">
      <dsp:nvSpPr>
        <dsp:cNvPr id="0" name=""/>
        <dsp:cNvSpPr/>
      </dsp:nvSpPr>
      <dsp:spPr>
        <a:xfrm>
          <a:off x="1699431" y="496209"/>
          <a:ext cx="1211088" cy="726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Combat</a:t>
          </a:r>
          <a:endParaRPr lang="en-US" sz="1900" kern="1200" dirty="0"/>
        </a:p>
      </dsp:txBody>
      <dsp:txXfrm>
        <a:off x="1720714" y="517492"/>
        <a:ext cx="1168522" cy="684087"/>
      </dsp:txXfrm>
    </dsp:sp>
    <dsp:sp modelId="{9D722B7B-C421-4E58-876F-EA8532ADF52F}">
      <dsp:nvSpPr>
        <dsp:cNvPr id="0" name=""/>
        <dsp:cNvSpPr/>
      </dsp:nvSpPr>
      <dsp:spPr>
        <a:xfrm>
          <a:off x="3031628" y="709360"/>
          <a:ext cx="256750" cy="300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31628" y="769430"/>
        <a:ext cx="179725" cy="180210"/>
      </dsp:txXfrm>
    </dsp:sp>
    <dsp:sp modelId="{BC713387-418A-4C03-8B9D-D796A63E9761}">
      <dsp:nvSpPr>
        <dsp:cNvPr id="0" name=""/>
        <dsp:cNvSpPr/>
      </dsp:nvSpPr>
      <dsp:spPr>
        <a:xfrm>
          <a:off x="3394955" y="496209"/>
          <a:ext cx="1211088" cy="726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Progress</a:t>
          </a:r>
          <a:endParaRPr lang="en-US" sz="1900" kern="1200" dirty="0"/>
        </a:p>
      </dsp:txBody>
      <dsp:txXfrm>
        <a:off x="3416238" y="517492"/>
        <a:ext cx="1168522" cy="684087"/>
      </dsp:txXfrm>
    </dsp:sp>
    <dsp:sp modelId="{6C636598-96E4-45D3-B11B-BDE1DD305CE8}">
      <dsp:nvSpPr>
        <dsp:cNvPr id="0" name=""/>
        <dsp:cNvSpPr/>
      </dsp:nvSpPr>
      <dsp:spPr>
        <a:xfrm>
          <a:off x="4727153" y="709360"/>
          <a:ext cx="256750" cy="300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727153" y="769430"/>
        <a:ext cx="179725" cy="180210"/>
      </dsp:txXfrm>
    </dsp:sp>
    <dsp:sp modelId="{240D58DF-EC98-4EE9-8489-73233102880B}">
      <dsp:nvSpPr>
        <dsp:cNvPr id="0" name=""/>
        <dsp:cNvSpPr/>
      </dsp:nvSpPr>
      <dsp:spPr>
        <a:xfrm>
          <a:off x="5090479" y="496209"/>
          <a:ext cx="1211088" cy="726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Combat</a:t>
          </a:r>
          <a:endParaRPr lang="en-US" sz="1900" kern="1200" dirty="0"/>
        </a:p>
      </dsp:txBody>
      <dsp:txXfrm>
        <a:off x="5111762" y="517492"/>
        <a:ext cx="1168522" cy="684087"/>
      </dsp:txXfrm>
    </dsp:sp>
    <dsp:sp modelId="{FD281765-0F58-4A24-AA11-6F8DB8B70C89}">
      <dsp:nvSpPr>
        <dsp:cNvPr id="0" name=""/>
        <dsp:cNvSpPr/>
      </dsp:nvSpPr>
      <dsp:spPr>
        <a:xfrm>
          <a:off x="6422677" y="709360"/>
          <a:ext cx="256750" cy="300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422677" y="769430"/>
        <a:ext cx="179725" cy="180210"/>
      </dsp:txXfrm>
    </dsp:sp>
    <dsp:sp modelId="{26BA886E-B8C6-43A5-9CAC-044FBA2E2604}">
      <dsp:nvSpPr>
        <dsp:cNvPr id="0" name=""/>
        <dsp:cNvSpPr/>
      </dsp:nvSpPr>
      <dsp:spPr>
        <a:xfrm>
          <a:off x="6786004" y="496209"/>
          <a:ext cx="1211088" cy="72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Exit</a:t>
          </a:r>
          <a:endParaRPr lang="en-US" sz="1900" kern="1200" dirty="0"/>
        </a:p>
      </dsp:txBody>
      <dsp:txXfrm>
        <a:off x="6807287" y="517492"/>
        <a:ext cx="1168522" cy="684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FE9AF-BB51-42D5-9991-BEFC23A01A38}">
      <dsp:nvSpPr>
        <dsp:cNvPr id="0" name=""/>
        <dsp:cNvSpPr/>
      </dsp:nvSpPr>
      <dsp:spPr>
        <a:xfrm>
          <a:off x="3609" y="412439"/>
          <a:ext cx="1118815" cy="67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Level Start</a:t>
          </a:r>
          <a:endParaRPr lang="en-US" sz="1200" kern="1200" dirty="0"/>
        </a:p>
      </dsp:txBody>
      <dsp:txXfrm>
        <a:off x="23270" y="432100"/>
        <a:ext cx="1079493" cy="631967"/>
      </dsp:txXfrm>
    </dsp:sp>
    <dsp:sp modelId="{7098BD89-406A-4C93-B984-6B4CAC03053D}">
      <dsp:nvSpPr>
        <dsp:cNvPr id="0" name=""/>
        <dsp:cNvSpPr/>
      </dsp:nvSpPr>
      <dsp:spPr>
        <a:xfrm>
          <a:off x="1220880" y="609351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20880" y="664844"/>
        <a:ext cx="166032" cy="166480"/>
      </dsp:txXfrm>
    </dsp:sp>
    <dsp:sp modelId="{FA46DAF6-FAFD-4B00-8276-96B2854829EA}">
      <dsp:nvSpPr>
        <dsp:cNvPr id="0" name=""/>
        <dsp:cNvSpPr/>
      </dsp:nvSpPr>
      <dsp:spPr>
        <a:xfrm>
          <a:off x="1569950" y="412439"/>
          <a:ext cx="1118815" cy="6712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Dodge</a:t>
          </a:r>
          <a:endParaRPr lang="en-US" sz="1200" kern="1200" dirty="0"/>
        </a:p>
      </dsp:txBody>
      <dsp:txXfrm>
        <a:off x="1589611" y="432100"/>
        <a:ext cx="1079493" cy="631967"/>
      </dsp:txXfrm>
    </dsp:sp>
    <dsp:sp modelId="{FE5CB311-FF37-4B13-A1CE-C2D0F11E6FEA}">
      <dsp:nvSpPr>
        <dsp:cNvPr id="0" name=""/>
        <dsp:cNvSpPr/>
      </dsp:nvSpPr>
      <dsp:spPr>
        <a:xfrm>
          <a:off x="2787221" y="609351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787221" y="664844"/>
        <a:ext cx="166032" cy="166480"/>
      </dsp:txXfrm>
    </dsp:sp>
    <dsp:sp modelId="{742AAB42-1134-4EAD-A701-566B1247FBE3}">
      <dsp:nvSpPr>
        <dsp:cNvPr id="0" name=""/>
        <dsp:cNvSpPr/>
      </dsp:nvSpPr>
      <dsp:spPr>
        <a:xfrm>
          <a:off x="3136292" y="412439"/>
          <a:ext cx="1118815" cy="6712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Close Distance</a:t>
          </a:r>
          <a:endParaRPr lang="en-US" sz="1200" kern="1200" dirty="0"/>
        </a:p>
      </dsp:txBody>
      <dsp:txXfrm>
        <a:off x="3155953" y="432100"/>
        <a:ext cx="1079493" cy="631967"/>
      </dsp:txXfrm>
    </dsp:sp>
    <dsp:sp modelId="{01499AA9-EDF5-42CE-A376-43F971133DA7}">
      <dsp:nvSpPr>
        <dsp:cNvPr id="0" name=""/>
        <dsp:cNvSpPr/>
      </dsp:nvSpPr>
      <dsp:spPr>
        <a:xfrm>
          <a:off x="4353563" y="609351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53563" y="664844"/>
        <a:ext cx="166032" cy="166480"/>
      </dsp:txXfrm>
    </dsp:sp>
    <dsp:sp modelId="{2440D179-C523-40C2-8677-8ACADE5AE7AC}">
      <dsp:nvSpPr>
        <dsp:cNvPr id="0" name=""/>
        <dsp:cNvSpPr/>
      </dsp:nvSpPr>
      <dsp:spPr>
        <a:xfrm>
          <a:off x="4702633" y="412439"/>
          <a:ext cx="1118815" cy="6712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Damage Enemies</a:t>
          </a:r>
          <a:endParaRPr lang="en-US" sz="1200" kern="1200" dirty="0"/>
        </a:p>
      </dsp:txBody>
      <dsp:txXfrm>
        <a:off x="4722294" y="432100"/>
        <a:ext cx="1079493" cy="631967"/>
      </dsp:txXfrm>
    </dsp:sp>
    <dsp:sp modelId="{039EFE91-EFFF-4B9D-80EA-9C8871EB2881}">
      <dsp:nvSpPr>
        <dsp:cNvPr id="0" name=""/>
        <dsp:cNvSpPr/>
      </dsp:nvSpPr>
      <dsp:spPr>
        <a:xfrm>
          <a:off x="5919905" y="609351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919905" y="664844"/>
        <a:ext cx="166032" cy="166480"/>
      </dsp:txXfrm>
    </dsp:sp>
    <dsp:sp modelId="{4A92DFEA-77B8-42E4-86E0-4B9D91226AC4}">
      <dsp:nvSpPr>
        <dsp:cNvPr id="0" name=""/>
        <dsp:cNvSpPr/>
      </dsp:nvSpPr>
      <dsp:spPr>
        <a:xfrm>
          <a:off x="6268975" y="412439"/>
          <a:ext cx="1118815" cy="6712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Open Door</a:t>
          </a:r>
          <a:endParaRPr lang="en-US" sz="1200" kern="1200" dirty="0"/>
        </a:p>
      </dsp:txBody>
      <dsp:txXfrm>
        <a:off x="6288636" y="432100"/>
        <a:ext cx="1079493" cy="631967"/>
      </dsp:txXfrm>
    </dsp:sp>
    <dsp:sp modelId="{9AB5605B-AA06-4A77-97E3-5B44878187A1}">
      <dsp:nvSpPr>
        <dsp:cNvPr id="0" name=""/>
        <dsp:cNvSpPr/>
      </dsp:nvSpPr>
      <dsp:spPr>
        <a:xfrm rot="5400000">
          <a:off x="6709788" y="1162046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745142" y="1182185"/>
        <a:ext cx="166480" cy="166032"/>
      </dsp:txXfrm>
    </dsp:sp>
    <dsp:sp modelId="{E2D06B06-C17D-4BD0-89CE-974A8605C348}">
      <dsp:nvSpPr>
        <dsp:cNvPr id="0" name=""/>
        <dsp:cNvSpPr/>
      </dsp:nvSpPr>
      <dsp:spPr>
        <a:xfrm>
          <a:off x="6268975" y="1531255"/>
          <a:ext cx="1118815" cy="6712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Dodge Spikes</a:t>
          </a:r>
          <a:endParaRPr lang="en-US" sz="1200" kern="1200" dirty="0"/>
        </a:p>
      </dsp:txBody>
      <dsp:txXfrm>
        <a:off x="6288636" y="1550916"/>
        <a:ext cx="1079493" cy="631967"/>
      </dsp:txXfrm>
    </dsp:sp>
    <dsp:sp modelId="{04869BFD-716D-40F0-BE16-3D467DE30FE1}">
      <dsp:nvSpPr>
        <dsp:cNvPr id="0" name=""/>
        <dsp:cNvSpPr/>
      </dsp:nvSpPr>
      <dsp:spPr>
        <a:xfrm rot="10800000">
          <a:off x="5933330" y="1728166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6004486" y="1783659"/>
        <a:ext cx="166032" cy="166480"/>
      </dsp:txXfrm>
    </dsp:sp>
    <dsp:sp modelId="{8B89A6F5-D81F-446D-B6B1-D0718815B3E0}">
      <dsp:nvSpPr>
        <dsp:cNvPr id="0" name=""/>
        <dsp:cNvSpPr/>
      </dsp:nvSpPr>
      <dsp:spPr>
        <a:xfrm>
          <a:off x="4702633" y="1531255"/>
          <a:ext cx="1118815" cy="6712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Close Distance</a:t>
          </a:r>
          <a:endParaRPr lang="en-US" sz="1200" kern="1200" dirty="0"/>
        </a:p>
      </dsp:txBody>
      <dsp:txXfrm>
        <a:off x="4722294" y="1550916"/>
        <a:ext cx="1079493" cy="631967"/>
      </dsp:txXfrm>
    </dsp:sp>
    <dsp:sp modelId="{48A2D121-6C06-4652-B055-DE669C5788D0}">
      <dsp:nvSpPr>
        <dsp:cNvPr id="0" name=""/>
        <dsp:cNvSpPr/>
      </dsp:nvSpPr>
      <dsp:spPr>
        <a:xfrm rot="10800000">
          <a:off x="4366989" y="1728166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438145" y="1783659"/>
        <a:ext cx="166032" cy="166480"/>
      </dsp:txXfrm>
    </dsp:sp>
    <dsp:sp modelId="{C744ADBE-99BD-4F4B-9AF2-287DC4178476}">
      <dsp:nvSpPr>
        <dsp:cNvPr id="0" name=""/>
        <dsp:cNvSpPr/>
      </dsp:nvSpPr>
      <dsp:spPr>
        <a:xfrm>
          <a:off x="3136292" y="1531255"/>
          <a:ext cx="1118815" cy="6712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Damage Enemies</a:t>
          </a:r>
          <a:endParaRPr lang="en-US" sz="1200" kern="1200" dirty="0"/>
        </a:p>
      </dsp:txBody>
      <dsp:txXfrm>
        <a:off x="3155953" y="1550916"/>
        <a:ext cx="1079493" cy="631967"/>
      </dsp:txXfrm>
    </dsp:sp>
    <dsp:sp modelId="{320FBAA3-EDC0-4319-BA92-AAA2683E1754}">
      <dsp:nvSpPr>
        <dsp:cNvPr id="0" name=""/>
        <dsp:cNvSpPr/>
      </dsp:nvSpPr>
      <dsp:spPr>
        <a:xfrm rot="10800000">
          <a:off x="2800647" y="1728166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871803" y="1783659"/>
        <a:ext cx="166032" cy="166480"/>
      </dsp:txXfrm>
    </dsp:sp>
    <dsp:sp modelId="{C44362DB-208E-4366-8E29-1C28BD87F63D}">
      <dsp:nvSpPr>
        <dsp:cNvPr id="0" name=""/>
        <dsp:cNvSpPr/>
      </dsp:nvSpPr>
      <dsp:spPr>
        <a:xfrm>
          <a:off x="1569950" y="1531255"/>
          <a:ext cx="1118815" cy="6712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Deflect Ranged Attack</a:t>
          </a:r>
          <a:endParaRPr lang="en-US" sz="1200" kern="1200" dirty="0"/>
        </a:p>
      </dsp:txBody>
      <dsp:txXfrm>
        <a:off x="1589611" y="1550916"/>
        <a:ext cx="1079493" cy="631967"/>
      </dsp:txXfrm>
    </dsp:sp>
    <dsp:sp modelId="{C8B3DC43-C15E-43CB-BC0D-893E48235FAC}">
      <dsp:nvSpPr>
        <dsp:cNvPr id="0" name=""/>
        <dsp:cNvSpPr/>
      </dsp:nvSpPr>
      <dsp:spPr>
        <a:xfrm rot="10800000">
          <a:off x="1234306" y="1728166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305462" y="1783659"/>
        <a:ext cx="166032" cy="166480"/>
      </dsp:txXfrm>
    </dsp:sp>
    <dsp:sp modelId="{A23BB698-8C3E-4634-8816-334585AFD5E0}">
      <dsp:nvSpPr>
        <dsp:cNvPr id="0" name=""/>
        <dsp:cNvSpPr/>
      </dsp:nvSpPr>
      <dsp:spPr>
        <a:xfrm>
          <a:off x="3609" y="1531255"/>
          <a:ext cx="1118815" cy="6712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Close Distance</a:t>
          </a:r>
          <a:endParaRPr lang="en-US" sz="1200" kern="1200" dirty="0"/>
        </a:p>
      </dsp:txBody>
      <dsp:txXfrm>
        <a:off x="23270" y="1550916"/>
        <a:ext cx="1079493" cy="631967"/>
      </dsp:txXfrm>
    </dsp:sp>
    <dsp:sp modelId="{0BE0B9B1-77CA-49D4-AF9A-865B1422C7C4}">
      <dsp:nvSpPr>
        <dsp:cNvPr id="0" name=""/>
        <dsp:cNvSpPr/>
      </dsp:nvSpPr>
      <dsp:spPr>
        <a:xfrm rot="5400000">
          <a:off x="444422" y="2280861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479776" y="2301000"/>
        <a:ext cx="166480" cy="166032"/>
      </dsp:txXfrm>
    </dsp:sp>
    <dsp:sp modelId="{705EBD85-D103-4C18-A4FD-1AA1EF6F4B20}">
      <dsp:nvSpPr>
        <dsp:cNvPr id="0" name=""/>
        <dsp:cNvSpPr/>
      </dsp:nvSpPr>
      <dsp:spPr>
        <a:xfrm>
          <a:off x="3609" y="2650070"/>
          <a:ext cx="1118815" cy="6712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Damage Enemies</a:t>
          </a:r>
          <a:endParaRPr lang="en-US" sz="1200" kern="1200" dirty="0"/>
        </a:p>
      </dsp:txBody>
      <dsp:txXfrm>
        <a:off x="23270" y="2669731"/>
        <a:ext cx="1079493" cy="631967"/>
      </dsp:txXfrm>
    </dsp:sp>
    <dsp:sp modelId="{82796E96-A8BD-46DB-94D2-4188EB8E8C3A}">
      <dsp:nvSpPr>
        <dsp:cNvPr id="0" name=""/>
        <dsp:cNvSpPr/>
      </dsp:nvSpPr>
      <dsp:spPr>
        <a:xfrm>
          <a:off x="1220880" y="2846982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20880" y="2902475"/>
        <a:ext cx="166032" cy="166480"/>
      </dsp:txXfrm>
    </dsp:sp>
    <dsp:sp modelId="{4ACA3B19-1131-4991-B88D-71104D597C04}">
      <dsp:nvSpPr>
        <dsp:cNvPr id="0" name=""/>
        <dsp:cNvSpPr/>
      </dsp:nvSpPr>
      <dsp:spPr>
        <a:xfrm>
          <a:off x="1569950" y="2650070"/>
          <a:ext cx="1118815" cy="6712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Dodge Spikes</a:t>
          </a:r>
          <a:endParaRPr lang="en-US" sz="1200" kern="1200" dirty="0"/>
        </a:p>
      </dsp:txBody>
      <dsp:txXfrm>
        <a:off x="1589611" y="2669731"/>
        <a:ext cx="1079493" cy="631967"/>
      </dsp:txXfrm>
    </dsp:sp>
    <dsp:sp modelId="{77F62CB8-0008-4AFC-BC62-B23DE2D69914}">
      <dsp:nvSpPr>
        <dsp:cNvPr id="0" name=""/>
        <dsp:cNvSpPr/>
      </dsp:nvSpPr>
      <dsp:spPr>
        <a:xfrm>
          <a:off x="2787221" y="2846982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787221" y="2902475"/>
        <a:ext cx="166032" cy="166480"/>
      </dsp:txXfrm>
    </dsp:sp>
    <dsp:sp modelId="{60ED62CE-73B7-4B8A-AE01-0EF2F597C5E3}">
      <dsp:nvSpPr>
        <dsp:cNvPr id="0" name=""/>
        <dsp:cNvSpPr/>
      </dsp:nvSpPr>
      <dsp:spPr>
        <a:xfrm>
          <a:off x="3136292" y="2650070"/>
          <a:ext cx="1118815" cy="6712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Open Door</a:t>
          </a:r>
          <a:endParaRPr lang="en-US" sz="1200" kern="1200" dirty="0"/>
        </a:p>
      </dsp:txBody>
      <dsp:txXfrm>
        <a:off x="3155953" y="2669731"/>
        <a:ext cx="1079493" cy="631967"/>
      </dsp:txXfrm>
    </dsp:sp>
    <dsp:sp modelId="{5993C8EE-248A-4893-972A-3F8898BA91AE}">
      <dsp:nvSpPr>
        <dsp:cNvPr id="0" name=""/>
        <dsp:cNvSpPr/>
      </dsp:nvSpPr>
      <dsp:spPr>
        <a:xfrm>
          <a:off x="4353563" y="2846982"/>
          <a:ext cx="237188" cy="2774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53563" y="2902475"/>
        <a:ext cx="166032" cy="166480"/>
      </dsp:txXfrm>
    </dsp:sp>
    <dsp:sp modelId="{1CEBC6B5-7549-49EC-BDF9-159DDBEE54B3}">
      <dsp:nvSpPr>
        <dsp:cNvPr id="0" name=""/>
        <dsp:cNvSpPr/>
      </dsp:nvSpPr>
      <dsp:spPr>
        <a:xfrm>
          <a:off x="4702633" y="2650070"/>
          <a:ext cx="1118815" cy="67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Level End</a:t>
          </a:r>
          <a:endParaRPr lang="en-US" sz="1200" kern="1200" dirty="0"/>
        </a:p>
      </dsp:txBody>
      <dsp:txXfrm>
        <a:off x="4722294" y="2669731"/>
        <a:ext cx="1079493" cy="631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AFD8D-C838-41E5-85C5-EC1ABC842420}">
      <dsp:nvSpPr>
        <dsp:cNvPr id="0" name=""/>
        <dsp:cNvSpPr/>
      </dsp:nvSpPr>
      <dsp:spPr>
        <a:xfrm>
          <a:off x="2946" y="302775"/>
          <a:ext cx="1288405" cy="7730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Progress</a:t>
          </a:r>
          <a:endParaRPr lang="en-US" sz="2000" kern="1200" dirty="0"/>
        </a:p>
      </dsp:txBody>
      <dsp:txXfrm>
        <a:off x="25588" y="325417"/>
        <a:ext cx="1243121" cy="727759"/>
      </dsp:txXfrm>
    </dsp:sp>
    <dsp:sp modelId="{ED964004-F780-4802-A00C-CB104AE6535A}">
      <dsp:nvSpPr>
        <dsp:cNvPr id="0" name=""/>
        <dsp:cNvSpPr/>
      </dsp:nvSpPr>
      <dsp:spPr>
        <a:xfrm>
          <a:off x="1404731" y="529535"/>
          <a:ext cx="273141" cy="319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04731" y="593440"/>
        <a:ext cx="191199" cy="191714"/>
      </dsp:txXfrm>
    </dsp:sp>
    <dsp:sp modelId="{61CBBD1E-9E4B-4434-9511-179F3827AF8F}">
      <dsp:nvSpPr>
        <dsp:cNvPr id="0" name=""/>
        <dsp:cNvSpPr/>
      </dsp:nvSpPr>
      <dsp:spPr>
        <a:xfrm>
          <a:off x="1806713" y="302775"/>
          <a:ext cx="1288405" cy="7730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Combat</a:t>
          </a:r>
          <a:endParaRPr lang="en-US" sz="2000" kern="1200" dirty="0"/>
        </a:p>
      </dsp:txBody>
      <dsp:txXfrm>
        <a:off x="1829355" y="325417"/>
        <a:ext cx="1243121" cy="727759"/>
      </dsp:txXfrm>
    </dsp:sp>
    <dsp:sp modelId="{2550ABB1-AEF9-494E-9FD6-1C6F147E7B9B}">
      <dsp:nvSpPr>
        <dsp:cNvPr id="0" name=""/>
        <dsp:cNvSpPr/>
      </dsp:nvSpPr>
      <dsp:spPr>
        <a:xfrm>
          <a:off x="3208498" y="529535"/>
          <a:ext cx="273141" cy="319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208498" y="593440"/>
        <a:ext cx="191199" cy="191714"/>
      </dsp:txXfrm>
    </dsp:sp>
    <dsp:sp modelId="{F419C47D-6FF2-4F21-B142-DD653FCE2F4B}">
      <dsp:nvSpPr>
        <dsp:cNvPr id="0" name=""/>
        <dsp:cNvSpPr/>
      </dsp:nvSpPr>
      <dsp:spPr>
        <a:xfrm>
          <a:off x="3610481" y="302775"/>
          <a:ext cx="1288405" cy="7730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47500"/>
                <a:satMod val="137000"/>
              </a:schemeClr>
            </a:gs>
            <a:gs pos="55000">
              <a:schemeClr val="accent6">
                <a:shade val="69000"/>
                <a:satMod val="137000"/>
              </a:schemeClr>
            </a:gs>
            <a:gs pos="100000">
              <a:schemeClr val="accent6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Complete Wave</a:t>
          </a:r>
          <a:endParaRPr lang="en-US" sz="2000" kern="1200" dirty="0"/>
        </a:p>
      </dsp:txBody>
      <dsp:txXfrm>
        <a:off x="3633123" y="325417"/>
        <a:ext cx="1243121" cy="727759"/>
      </dsp:txXfrm>
    </dsp:sp>
    <dsp:sp modelId="{84D8CF82-55CF-4B2A-8682-7C700378893A}">
      <dsp:nvSpPr>
        <dsp:cNvPr id="0" name=""/>
        <dsp:cNvSpPr/>
      </dsp:nvSpPr>
      <dsp:spPr>
        <a:xfrm>
          <a:off x="5012265" y="529535"/>
          <a:ext cx="273141" cy="319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012265" y="593440"/>
        <a:ext cx="191199" cy="191714"/>
      </dsp:txXfrm>
    </dsp:sp>
    <dsp:sp modelId="{4FEC43E9-B191-4B27-BFCC-7EFF34E057E7}">
      <dsp:nvSpPr>
        <dsp:cNvPr id="0" name=""/>
        <dsp:cNvSpPr/>
      </dsp:nvSpPr>
      <dsp:spPr>
        <a:xfrm>
          <a:off x="5414248" y="302775"/>
          <a:ext cx="1288405" cy="7730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Progress</a:t>
          </a:r>
          <a:endParaRPr lang="en-US" sz="2000" kern="1200" dirty="0"/>
        </a:p>
      </dsp:txBody>
      <dsp:txXfrm>
        <a:off x="5436890" y="325417"/>
        <a:ext cx="1243121" cy="727759"/>
      </dsp:txXfrm>
    </dsp:sp>
    <dsp:sp modelId="{F645EC8C-9DD6-4C2C-8D94-70472F258CBA}">
      <dsp:nvSpPr>
        <dsp:cNvPr id="0" name=""/>
        <dsp:cNvSpPr/>
      </dsp:nvSpPr>
      <dsp:spPr>
        <a:xfrm rot="5400000">
          <a:off x="5921879" y="1166007"/>
          <a:ext cx="273141" cy="319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5962593" y="1189198"/>
        <a:ext cx="191714" cy="191199"/>
      </dsp:txXfrm>
    </dsp:sp>
    <dsp:sp modelId="{83630497-ADCB-4271-8707-83934492CE40}">
      <dsp:nvSpPr>
        <dsp:cNvPr id="0" name=""/>
        <dsp:cNvSpPr/>
      </dsp:nvSpPr>
      <dsp:spPr>
        <a:xfrm>
          <a:off x="5414248" y="1591181"/>
          <a:ext cx="1288405" cy="7730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Combat</a:t>
          </a:r>
          <a:endParaRPr lang="en-US" sz="2000" kern="1200" dirty="0"/>
        </a:p>
      </dsp:txBody>
      <dsp:txXfrm>
        <a:off x="5436890" y="1613823"/>
        <a:ext cx="1243121" cy="727759"/>
      </dsp:txXfrm>
    </dsp:sp>
    <dsp:sp modelId="{0B7CA616-1B36-42D4-9DEC-684AA883B284}">
      <dsp:nvSpPr>
        <dsp:cNvPr id="0" name=""/>
        <dsp:cNvSpPr/>
      </dsp:nvSpPr>
      <dsp:spPr>
        <a:xfrm rot="10800000">
          <a:off x="5027726" y="1817940"/>
          <a:ext cx="273141" cy="319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5109668" y="1881845"/>
        <a:ext cx="191199" cy="191714"/>
      </dsp:txXfrm>
    </dsp:sp>
    <dsp:sp modelId="{1BAABF6D-2105-409A-8821-530F7F4FEB64}">
      <dsp:nvSpPr>
        <dsp:cNvPr id="0" name=""/>
        <dsp:cNvSpPr/>
      </dsp:nvSpPr>
      <dsp:spPr>
        <a:xfrm>
          <a:off x="3610481" y="1591181"/>
          <a:ext cx="1288405" cy="7730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47500"/>
                <a:satMod val="137000"/>
              </a:schemeClr>
            </a:gs>
            <a:gs pos="55000">
              <a:schemeClr val="accent6">
                <a:shade val="69000"/>
                <a:satMod val="137000"/>
              </a:schemeClr>
            </a:gs>
            <a:gs pos="100000">
              <a:schemeClr val="accent6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Complete Wave</a:t>
          </a:r>
          <a:endParaRPr lang="en-US" sz="2000" kern="1200" dirty="0"/>
        </a:p>
      </dsp:txBody>
      <dsp:txXfrm>
        <a:off x="3633123" y="1613823"/>
        <a:ext cx="1243121" cy="727759"/>
      </dsp:txXfrm>
    </dsp:sp>
    <dsp:sp modelId="{CF5DB1E5-A4FC-4E83-B886-EC8A28972E7C}">
      <dsp:nvSpPr>
        <dsp:cNvPr id="0" name=""/>
        <dsp:cNvSpPr/>
      </dsp:nvSpPr>
      <dsp:spPr>
        <a:xfrm rot="10800000">
          <a:off x="3223959" y="1817940"/>
          <a:ext cx="273141" cy="319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305901" y="1881845"/>
        <a:ext cx="191199" cy="191714"/>
      </dsp:txXfrm>
    </dsp:sp>
    <dsp:sp modelId="{221D1E46-AE75-494D-9C49-E31FBD9D688F}">
      <dsp:nvSpPr>
        <dsp:cNvPr id="0" name=""/>
        <dsp:cNvSpPr/>
      </dsp:nvSpPr>
      <dsp:spPr>
        <a:xfrm>
          <a:off x="1806713" y="1591181"/>
          <a:ext cx="1288405" cy="7730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Boss Wave</a:t>
          </a:r>
          <a:endParaRPr lang="en-US" sz="2000" kern="1200" dirty="0"/>
        </a:p>
      </dsp:txBody>
      <dsp:txXfrm>
        <a:off x="1829355" y="1613823"/>
        <a:ext cx="1243121" cy="727759"/>
      </dsp:txXfrm>
    </dsp:sp>
    <dsp:sp modelId="{E3474B79-3D78-41B9-89BC-BD8B5592A1B7}">
      <dsp:nvSpPr>
        <dsp:cNvPr id="0" name=""/>
        <dsp:cNvSpPr/>
      </dsp:nvSpPr>
      <dsp:spPr>
        <a:xfrm rot="10800000">
          <a:off x="1420192" y="1817940"/>
          <a:ext cx="273141" cy="319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1502134" y="1881845"/>
        <a:ext cx="191199" cy="191714"/>
      </dsp:txXfrm>
    </dsp:sp>
    <dsp:sp modelId="{18EB3129-144F-40C7-A50F-A4DFEEFD7772}">
      <dsp:nvSpPr>
        <dsp:cNvPr id="0" name=""/>
        <dsp:cNvSpPr/>
      </dsp:nvSpPr>
      <dsp:spPr>
        <a:xfrm>
          <a:off x="2946" y="1591181"/>
          <a:ext cx="1288405" cy="773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Exit</a:t>
          </a:r>
          <a:endParaRPr lang="en-US" sz="2000" kern="1200" dirty="0"/>
        </a:p>
      </dsp:txBody>
      <dsp:txXfrm>
        <a:off x="25588" y="1613823"/>
        <a:ext cx="1243121" cy="727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FE9AF-BB51-42D5-9991-BEFC23A01A38}">
      <dsp:nvSpPr>
        <dsp:cNvPr id="0" name=""/>
        <dsp:cNvSpPr/>
      </dsp:nvSpPr>
      <dsp:spPr>
        <a:xfrm>
          <a:off x="365296" y="1895"/>
          <a:ext cx="1170849" cy="7025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Level Start</a:t>
          </a:r>
          <a:endParaRPr lang="en-US" sz="1200" kern="1200" dirty="0"/>
        </a:p>
      </dsp:txBody>
      <dsp:txXfrm>
        <a:off x="385872" y="22471"/>
        <a:ext cx="1129697" cy="661357"/>
      </dsp:txXfrm>
    </dsp:sp>
    <dsp:sp modelId="{7098BD89-406A-4C93-B984-6B4CAC03053D}">
      <dsp:nvSpPr>
        <dsp:cNvPr id="0" name=""/>
        <dsp:cNvSpPr/>
      </dsp:nvSpPr>
      <dsp:spPr>
        <a:xfrm>
          <a:off x="1639180" y="207965"/>
          <a:ext cx="248220" cy="290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639180" y="266039"/>
        <a:ext cx="173754" cy="174222"/>
      </dsp:txXfrm>
    </dsp:sp>
    <dsp:sp modelId="{03A374BB-2077-471D-BEEE-20C46E6C6287}">
      <dsp:nvSpPr>
        <dsp:cNvPr id="0" name=""/>
        <dsp:cNvSpPr/>
      </dsp:nvSpPr>
      <dsp:spPr>
        <a:xfrm>
          <a:off x="2004486" y="1895"/>
          <a:ext cx="1170849" cy="702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47500"/>
                <a:satMod val="137000"/>
              </a:schemeClr>
            </a:gs>
            <a:gs pos="55000">
              <a:schemeClr val="accent6">
                <a:shade val="69000"/>
                <a:satMod val="137000"/>
              </a:schemeClr>
            </a:gs>
            <a:gs pos="100000">
              <a:schemeClr val="accent6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Sprint to cover</a:t>
          </a:r>
          <a:endParaRPr lang="en-US" sz="1200" kern="1200" dirty="0"/>
        </a:p>
      </dsp:txBody>
      <dsp:txXfrm>
        <a:off x="2025062" y="22471"/>
        <a:ext cx="1129697" cy="661357"/>
      </dsp:txXfrm>
    </dsp:sp>
    <dsp:sp modelId="{07A9715B-4924-4BEA-9407-88E71A08E4E7}">
      <dsp:nvSpPr>
        <dsp:cNvPr id="0" name=""/>
        <dsp:cNvSpPr/>
      </dsp:nvSpPr>
      <dsp:spPr>
        <a:xfrm>
          <a:off x="3278370" y="207965"/>
          <a:ext cx="248220" cy="290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278370" y="266039"/>
        <a:ext cx="173754" cy="174222"/>
      </dsp:txXfrm>
    </dsp:sp>
    <dsp:sp modelId="{7FCA8FEF-5D8A-4382-AB1D-5139E55E6FB5}">
      <dsp:nvSpPr>
        <dsp:cNvPr id="0" name=""/>
        <dsp:cNvSpPr/>
      </dsp:nvSpPr>
      <dsp:spPr>
        <a:xfrm>
          <a:off x="3643675" y="1895"/>
          <a:ext cx="1170849" cy="702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Take cover</a:t>
          </a:r>
          <a:endParaRPr lang="en-US" sz="1200" kern="1200" dirty="0"/>
        </a:p>
      </dsp:txBody>
      <dsp:txXfrm>
        <a:off x="3664251" y="22471"/>
        <a:ext cx="1129697" cy="661357"/>
      </dsp:txXfrm>
    </dsp:sp>
    <dsp:sp modelId="{B197AAA5-31BE-4294-B747-823B774F3CEC}">
      <dsp:nvSpPr>
        <dsp:cNvPr id="0" name=""/>
        <dsp:cNvSpPr/>
      </dsp:nvSpPr>
      <dsp:spPr>
        <a:xfrm>
          <a:off x="4917559" y="207965"/>
          <a:ext cx="248220" cy="290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17559" y="266039"/>
        <a:ext cx="173754" cy="174222"/>
      </dsp:txXfrm>
    </dsp:sp>
    <dsp:sp modelId="{1E3BFAF7-145E-4B69-9ED3-C5E5EDEE0930}">
      <dsp:nvSpPr>
        <dsp:cNvPr id="0" name=""/>
        <dsp:cNvSpPr/>
      </dsp:nvSpPr>
      <dsp:spPr>
        <a:xfrm>
          <a:off x="5282864" y="1895"/>
          <a:ext cx="1170849" cy="702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Kill enemies</a:t>
          </a:r>
          <a:endParaRPr lang="en-US" sz="1200" kern="1200" dirty="0"/>
        </a:p>
      </dsp:txBody>
      <dsp:txXfrm>
        <a:off x="5303440" y="22471"/>
        <a:ext cx="1129697" cy="661357"/>
      </dsp:txXfrm>
    </dsp:sp>
    <dsp:sp modelId="{26C0F587-2B4D-4AEE-8764-E2B8DC201156}">
      <dsp:nvSpPr>
        <dsp:cNvPr id="0" name=""/>
        <dsp:cNvSpPr/>
      </dsp:nvSpPr>
      <dsp:spPr>
        <a:xfrm>
          <a:off x="6556748" y="207965"/>
          <a:ext cx="248220" cy="290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56748" y="266039"/>
        <a:ext cx="173754" cy="174222"/>
      </dsp:txXfrm>
    </dsp:sp>
    <dsp:sp modelId="{5A65C53B-32AD-4D00-83A0-E08CCB6A2FD7}">
      <dsp:nvSpPr>
        <dsp:cNvPr id="0" name=""/>
        <dsp:cNvSpPr/>
      </dsp:nvSpPr>
      <dsp:spPr>
        <a:xfrm>
          <a:off x="6922053" y="1895"/>
          <a:ext cx="1170849" cy="702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47500"/>
                <a:satMod val="137000"/>
              </a:schemeClr>
            </a:gs>
            <a:gs pos="55000">
              <a:schemeClr val="accent6">
                <a:shade val="69000"/>
                <a:satMod val="137000"/>
              </a:schemeClr>
            </a:gs>
            <a:gs pos="100000">
              <a:schemeClr val="accent6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Collect items</a:t>
          </a:r>
          <a:endParaRPr lang="en-US" sz="1200" kern="1200" dirty="0"/>
        </a:p>
      </dsp:txBody>
      <dsp:txXfrm>
        <a:off x="6942629" y="22471"/>
        <a:ext cx="1129697" cy="661357"/>
      </dsp:txXfrm>
    </dsp:sp>
    <dsp:sp modelId="{F240726B-9670-4E4E-8FD3-7EE7E59233CD}">
      <dsp:nvSpPr>
        <dsp:cNvPr id="0" name=""/>
        <dsp:cNvSpPr/>
      </dsp:nvSpPr>
      <dsp:spPr>
        <a:xfrm rot="5400000">
          <a:off x="7383368" y="786364"/>
          <a:ext cx="248220" cy="290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7420367" y="807439"/>
        <a:ext cx="174222" cy="173754"/>
      </dsp:txXfrm>
    </dsp:sp>
    <dsp:sp modelId="{347EDF92-4F9C-4099-BE48-D0349562A13F}">
      <dsp:nvSpPr>
        <dsp:cNvPr id="0" name=""/>
        <dsp:cNvSpPr/>
      </dsp:nvSpPr>
      <dsp:spPr>
        <a:xfrm>
          <a:off x="6922053" y="1172745"/>
          <a:ext cx="1170849" cy="702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Clear obstacles</a:t>
          </a:r>
          <a:endParaRPr lang="en-US" sz="1200" kern="1200" dirty="0"/>
        </a:p>
      </dsp:txBody>
      <dsp:txXfrm>
        <a:off x="6942629" y="1193321"/>
        <a:ext cx="1129697" cy="661357"/>
      </dsp:txXfrm>
    </dsp:sp>
    <dsp:sp modelId="{D2CC0E62-F99A-432C-A528-A511B350D21C}">
      <dsp:nvSpPr>
        <dsp:cNvPr id="0" name=""/>
        <dsp:cNvSpPr/>
      </dsp:nvSpPr>
      <dsp:spPr>
        <a:xfrm rot="10800000">
          <a:off x="6570798" y="1378814"/>
          <a:ext cx="248220" cy="290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6645264" y="1436888"/>
        <a:ext cx="173754" cy="174222"/>
      </dsp:txXfrm>
    </dsp:sp>
    <dsp:sp modelId="{11D17D92-F149-4502-BC8E-51F8476233EE}">
      <dsp:nvSpPr>
        <dsp:cNvPr id="0" name=""/>
        <dsp:cNvSpPr/>
      </dsp:nvSpPr>
      <dsp:spPr>
        <a:xfrm>
          <a:off x="5282864" y="1172745"/>
          <a:ext cx="1170849" cy="702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Smaller target</a:t>
          </a:r>
          <a:endParaRPr lang="en-US" sz="1200" kern="1200" dirty="0"/>
        </a:p>
      </dsp:txBody>
      <dsp:txXfrm>
        <a:off x="5303440" y="1193321"/>
        <a:ext cx="1129697" cy="661357"/>
      </dsp:txXfrm>
    </dsp:sp>
    <dsp:sp modelId="{D5A2B4AD-4AA5-4567-A4EA-1CA434E08AD6}">
      <dsp:nvSpPr>
        <dsp:cNvPr id="0" name=""/>
        <dsp:cNvSpPr/>
      </dsp:nvSpPr>
      <dsp:spPr>
        <a:xfrm rot="10800000">
          <a:off x="4931609" y="1378814"/>
          <a:ext cx="248220" cy="290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006075" y="1436888"/>
        <a:ext cx="173754" cy="174222"/>
      </dsp:txXfrm>
    </dsp:sp>
    <dsp:sp modelId="{08081385-135D-4FD4-8196-C6F79B1DBC69}">
      <dsp:nvSpPr>
        <dsp:cNvPr id="0" name=""/>
        <dsp:cNvSpPr/>
      </dsp:nvSpPr>
      <dsp:spPr>
        <a:xfrm>
          <a:off x="3643675" y="1172745"/>
          <a:ext cx="1170849" cy="702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Kill enemies</a:t>
          </a:r>
          <a:endParaRPr lang="en-US" sz="1200" kern="1200" dirty="0"/>
        </a:p>
      </dsp:txBody>
      <dsp:txXfrm>
        <a:off x="3664251" y="1193321"/>
        <a:ext cx="1129697" cy="661357"/>
      </dsp:txXfrm>
    </dsp:sp>
    <dsp:sp modelId="{0240C506-F1D3-4510-8F13-0F38FE69C381}">
      <dsp:nvSpPr>
        <dsp:cNvPr id="0" name=""/>
        <dsp:cNvSpPr/>
      </dsp:nvSpPr>
      <dsp:spPr>
        <a:xfrm rot="10800000">
          <a:off x="3292420" y="1378814"/>
          <a:ext cx="248220" cy="290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366886" y="1436888"/>
        <a:ext cx="173754" cy="174222"/>
      </dsp:txXfrm>
    </dsp:sp>
    <dsp:sp modelId="{E341EC94-EB09-4BE2-A5C3-FD26054E2D24}">
      <dsp:nvSpPr>
        <dsp:cNvPr id="0" name=""/>
        <dsp:cNvSpPr/>
      </dsp:nvSpPr>
      <dsp:spPr>
        <a:xfrm>
          <a:off x="2004486" y="1172745"/>
          <a:ext cx="1170849" cy="702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Manipulate environment (close gate)</a:t>
          </a:r>
          <a:endParaRPr lang="en-US" sz="1200" kern="1200" dirty="0"/>
        </a:p>
      </dsp:txBody>
      <dsp:txXfrm>
        <a:off x="2025062" y="1193321"/>
        <a:ext cx="1129697" cy="661357"/>
      </dsp:txXfrm>
    </dsp:sp>
    <dsp:sp modelId="{3240AB94-C838-4316-BCE8-BCCB6A258BEA}">
      <dsp:nvSpPr>
        <dsp:cNvPr id="0" name=""/>
        <dsp:cNvSpPr/>
      </dsp:nvSpPr>
      <dsp:spPr>
        <a:xfrm rot="10800000">
          <a:off x="1653231" y="1378814"/>
          <a:ext cx="248220" cy="290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727697" y="1436888"/>
        <a:ext cx="173754" cy="174222"/>
      </dsp:txXfrm>
    </dsp:sp>
    <dsp:sp modelId="{B4C1B886-32B4-4491-89FD-6AD3BBADB8DB}">
      <dsp:nvSpPr>
        <dsp:cNvPr id="0" name=""/>
        <dsp:cNvSpPr/>
      </dsp:nvSpPr>
      <dsp:spPr>
        <a:xfrm>
          <a:off x="365296" y="1172745"/>
          <a:ext cx="1170849" cy="702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Kill enemies</a:t>
          </a:r>
          <a:endParaRPr lang="en-US" sz="1200" kern="1200" dirty="0"/>
        </a:p>
      </dsp:txBody>
      <dsp:txXfrm>
        <a:off x="385872" y="1193321"/>
        <a:ext cx="1129697" cy="661357"/>
      </dsp:txXfrm>
    </dsp:sp>
    <dsp:sp modelId="{7BE33074-0E61-4343-900C-EECA61BB2451}">
      <dsp:nvSpPr>
        <dsp:cNvPr id="0" name=""/>
        <dsp:cNvSpPr/>
      </dsp:nvSpPr>
      <dsp:spPr>
        <a:xfrm rot="5400000">
          <a:off x="826611" y="1957214"/>
          <a:ext cx="248220" cy="290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863610" y="1978289"/>
        <a:ext cx="174222" cy="173754"/>
      </dsp:txXfrm>
    </dsp:sp>
    <dsp:sp modelId="{0B51FE3D-B783-4FE8-BCE8-0AFF0769DB6D}">
      <dsp:nvSpPr>
        <dsp:cNvPr id="0" name=""/>
        <dsp:cNvSpPr/>
      </dsp:nvSpPr>
      <dsp:spPr>
        <a:xfrm>
          <a:off x="365296" y="2343594"/>
          <a:ext cx="1170849" cy="702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47500"/>
                <a:satMod val="137000"/>
              </a:schemeClr>
            </a:gs>
            <a:gs pos="55000">
              <a:schemeClr val="accent6">
                <a:shade val="69000"/>
                <a:satMod val="137000"/>
              </a:schemeClr>
            </a:gs>
            <a:gs pos="100000">
              <a:schemeClr val="accent6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Get to finish</a:t>
          </a:r>
          <a:endParaRPr lang="en-US" sz="1200" kern="1200" dirty="0"/>
        </a:p>
      </dsp:txBody>
      <dsp:txXfrm>
        <a:off x="385872" y="2364170"/>
        <a:ext cx="1129697" cy="661357"/>
      </dsp:txXfrm>
    </dsp:sp>
    <dsp:sp modelId="{4D5FA8E0-4EBA-46B4-9BE1-EDCCC70312CF}">
      <dsp:nvSpPr>
        <dsp:cNvPr id="0" name=""/>
        <dsp:cNvSpPr/>
      </dsp:nvSpPr>
      <dsp:spPr>
        <a:xfrm>
          <a:off x="1639180" y="2549664"/>
          <a:ext cx="248220" cy="290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639180" y="2607738"/>
        <a:ext cx="173754" cy="174222"/>
      </dsp:txXfrm>
    </dsp:sp>
    <dsp:sp modelId="{A3F47E6C-032F-4C6B-AC43-1D862D48C911}">
      <dsp:nvSpPr>
        <dsp:cNvPr id="0" name=""/>
        <dsp:cNvSpPr/>
      </dsp:nvSpPr>
      <dsp:spPr>
        <a:xfrm>
          <a:off x="2004486" y="2343594"/>
          <a:ext cx="1170849" cy="7025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Level end</a:t>
          </a:r>
          <a:endParaRPr lang="en-US" sz="1200" kern="1200" dirty="0"/>
        </a:p>
      </dsp:txBody>
      <dsp:txXfrm>
        <a:off x="2025062" y="2364170"/>
        <a:ext cx="1129697" cy="661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5671BBE-3136-466D-8E34-9C1EBB5DEC40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5671BBE-3136-466D-8E34-9C1EBB5DEC40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80251"/>
            <a:ext cx="3136392" cy="917448"/>
          </a:xfrm>
        </p:spPr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pic>
        <p:nvPicPr>
          <p:cNvPr id="4" name="Picture 2" descr="C:\Users\GunMaster210\Desktop\8BB Brainstorms\Logo.png"/>
          <p:cNvPicPr>
            <a:picLocks noChangeAspect="1" noChangeArrowheads="1"/>
          </p:cNvPicPr>
          <p:nvPr/>
        </p:nvPicPr>
        <p:blipFill rotWithShape="1">
          <a:blip r:embed="rId2" cstate="print"/>
          <a:srcRect b="11429"/>
          <a:stretch/>
        </p:blipFill>
        <p:spPr bwMode="auto">
          <a:xfrm>
            <a:off x="4326466" y="152400"/>
            <a:ext cx="4741334" cy="23622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971800"/>
            <a:ext cx="1295238" cy="12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187" y="2971800"/>
            <a:ext cx="1295238" cy="12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015" y="2964332"/>
            <a:ext cx="1295238" cy="129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524" y="4750241"/>
            <a:ext cx="1295238" cy="12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372" y="2971800"/>
            <a:ext cx="1295238" cy="129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9830" y="2959227"/>
            <a:ext cx="1295238" cy="1295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0963" y="4755502"/>
            <a:ext cx="1295238" cy="12952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54313" y="4256614"/>
            <a:ext cx="162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CJ Meade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96561" y="6045479"/>
            <a:ext cx="162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Sean Welch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1326" y="4268288"/>
            <a:ext cx="162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Daniel Lima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4956" y="4251353"/>
            <a:ext cx="162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Matthew </a:t>
            </a:r>
            <a:r>
              <a:rPr lang="en-US" dirty="0" err="1" smtClean="0"/>
              <a:t>Birky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8874" y="4266139"/>
            <a:ext cx="162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Anton Lopez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6059269"/>
            <a:ext cx="162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Roberto </a:t>
            </a:r>
            <a:r>
              <a:rPr lang="en-US" dirty="0" err="1" smtClean="0"/>
              <a:t>Rubiano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68141" y="4256614"/>
            <a:ext cx="162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Justin </a:t>
            </a:r>
            <a:r>
              <a:rPr lang="en-US" dirty="0" err="1" smtClean="0"/>
              <a:t>Maza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2849" y="4754505"/>
            <a:ext cx="1295238" cy="12952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8288" y="4750241"/>
            <a:ext cx="1295238" cy="12952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88925" y="6056001"/>
            <a:ext cx="162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Oscar Valera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7414" y="6059268"/>
            <a:ext cx="162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Santiago </a:t>
            </a:r>
            <a:r>
              <a:rPr lang="en-US" dirty="0" err="1"/>
              <a:t>Hoyos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1714" y="1996082"/>
            <a:ext cx="1667013" cy="369332"/>
          </a:xfrm>
          <a:prstGeom prst="rect">
            <a:avLst/>
          </a:prstGeom>
          <a:solidFill>
            <a:srgbClr val="7092BE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Programmers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2894" y="1994042"/>
            <a:ext cx="1667013" cy="369332"/>
          </a:xfrm>
          <a:prstGeom prst="rect">
            <a:avLst/>
          </a:prstGeom>
          <a:solidFill>
            <a:srgbClr val="89FEB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Artists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Mood and 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Intense</a:t>
            </a:r>
          </a:p>
          <a:p>
            <a:pPr lvl="1"/>
            <a:r>
              <a:rPr lang="en-US" dirty="0" smtClean="0"/>
              <a:t>Possibility of enemies appearing spontaneously </a:t>
            </a:r>
          </a:p>
          <a:p>
            <a:r>
              <a:rPr lang="en-US" dirty="0" smtClean="0"/>
              <a:t>Moderate</a:t>
            </a:r>
          </a:p>
          <a:p>
            <a:pPr lvl="1"/>
            <a:r>
              <a:rPr lang="en-US" dirty="0" smtClean="0"/>
              <a:t>Taking a few hits from enemies will kill the player</a:t>
            </a:r>
          </a:p>
          <a:p>
            <a:pPr lvl="1"/>
            <a:r>
              <a:rPr lang="en-US" dirty="0" smtClean="0"/>
              <a:t>Environment can shield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Shoot – 50%</a:t>
            </a:r>
          </a:p>
          <a:p>
            <a:pPr lvl="1"/>
            <a:r>
              <a:rPr lang="en-US" dirty="0" smtClean="0"/>
              <a:t>Kill Enemies</a:t>
            </a:r>
          </a:p>
          <a:p>
            <a:pPr lvl="1"/>
            <a:r>
              <a:rPr lang="en-US" dirty="0" smtClean="0"/>
              <a:t>Manipulate Environment</a:t>
            </a:r>
          </a:p>
          <a:p>
            <a:r>
              <a:rPr lang="en-US" dirty="0" smtClean="0"/>
              <a:t>Sprint – 30%</a:t>
            </a:r>
          </a:p>
          <a:p>
            <a:pPr lvl="1"/>
            <a:r>
              <a:rPr lang="en-US" dirty="0" smtClean="0"/>
              <a:t>Run Away</a:t>
            </a:r>
          </a:p>
          <a:p>
            <a:pPr lvl="1"/>
            <a:r>
              <a:rPr lang="en-US" dirty="0" smtClean="0"/>
              <a:t>Get To Cover</a:t>
            </a:r>
          </a:p>
          <a:p>
            <a:pPr lvl="1"/>
            <a:r>
              <a:rPr lang="en-US" dirty="0" smtClean="0"/>
              <a:t>Collect Items</a:t>
            </a:r>
          </a:p>
          <a:p>
            <a:r>
              <a:rPr lang="en-US" dirty="0" smtClean="0"/>
              <a:t>Crouch – 20%</a:t>
            </a:r>
          </a:p>
          <a:p>
            <a:pPr lvl="1"/>
            <a:r>
              <a:rPr lang="en-US" dirty="0" smtClean="0"/>
              <a:t>Hide Behind Cover</a:t>
            </a:r>
          </a:p>
          <a:p>
            <a:pPr lvl="1"/>
            <a:r>
              <a:rPr lang="en-US" dirty="0" smtClean="0"/>
              <a:t>Increase Accuracy</a:t>
            </a:r>
          </a:p>
          <a:p>
            <a:pPr lvl="1"/>
            <a:r>
              <a:rPr lang="en-US" dirty="0" smtClean="0"/>
              <a:t>Smaller Target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19600"/>
            <a:ext cx="2438400" cy="1725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75191"/>
            <a:ext cx="2438400" cy="17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day urban 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2" y="3020568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42" y="4659765"/>
            <a:ext cx="3112008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92" y="4458597"/>
            <a:ext cx="2438400" cy="1725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42" y="2819400"/>
            <a:ext cx="2743200" cy="1572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42" y="2500885"/>
            <a:ext cx="2438400" cy="17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1236196"/>
              </p:ext>
            </p:extLst>
          </p:nvPr>
        </p:nvGraphicFramePr>
        <p:xfrm>
          <a:off x="1219200" y="1981200"/>
          <a:ext cx="67056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2048447"/>
              </p:ext>
            </p:extLst>
          </p:nvPr>
        </p:nvGraphicFramePr>
        <p:xfrm>
          <a:off x="342900" y="1956859"/>
          <a:ext cx="8458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90489" y="5311096"/>
            <a:ext cx="1097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24600" y="5791200"/>
            <a:ext cx="1118815" cy="671289"/>
            <a:chOff x="3136292" y="2650070"/>
            <a:chExt cx="1118815" cy="671289"/>
          </a:xfrm>
        </p:grpSpPr>
        <p:sp>
          <p:nvSpPr>
            <p:cNvPr id="16" name="Rounded Rectangle 15"/>
            <p:cNvSpPr/>
            <p:nvPr/>
          </p:nvSpPr>
          <p:spPr>
            <a:xfrm>
              <a:off x="3136292" y="2650070"/>
              <a:ext cx="1118815" cy="671289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3155953" y="2669731"/>
              <a:ext cx="1079493" cy="631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Shoot</a:t>
              </a:r>
              <a:endParaRPr lang="en-US" sz="1400" b="1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20000" y="5791200"/>
            <a:ext cx="1118815" cy="671289"/>
            <a:chOff x="1569950" y="2650070"/>
            <a:chExt cx="1118815" cy="671289"/>
          </a:xfrm>
        </p:grpSpPr>
        <p:sp>
          <p:nvSpPr>
            <p:cNvPr id="19" name="Rounded Rectangle 18"/>
            <p:cNvSpPr/>
            <p:nvPr/>
          </p:nvSpPr>
          <p:spPr>
            <a:xfrm>
              <a:off x="1569950" y="2650070"/>
              <a:ext cx="1118815" cy="671289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589611" y="2669731"/>
              <a:ext cx="1079493" cy="631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Crouch</a:t>
              </a:r>
              <a:endParaRPr lang="en-US" sz="1400" b="1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200" y="5772761"/>
            <a:ext cx="1118815" cy="671289"/>
            <a:chOff x="3136292" y="2650070"/>
            <a:chExt cx="1118815" cy="671289"/>
          </a:xfrm>
        </p:grpSpPr>
        <p:sp>
          <p:nvSpPr>
            <p:cNvPr id="22" name="Rounded Rectangle 21"/>
            <p:cNvSpPr/>
            <p:nvPr/>
          </p:nvSpPr>
          <p:spPr>
            <a:xfrm>
              <a:off x="3136292" y="2650070"/>
              <a:ext cx="1118815" cy="671289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155953" y="2669731"/>
              <a:ext cx="1079493" cy="6319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Sprint</a:t>
              </a:r>
              <a:endParaRPr lang="en-US" sz="1400" b="1" kern="1200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4758486" y="5257800"/>
            <a:ext cx="4156914" cy="1371600"/>
          </a:xfrm>
          <a:prstGeom prst="roundRect">
            <a:avLst>
              <a:gd name="adj" fmla="val 70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Brainstorm 1 (WIP)</a:t>
            </a:r>
            <a:br>
              <a:rPr lang="en-US" dirty="0" smtClean="0"/>
            </a:br>
            <a:r>
              <a:rPr lang="en-US" dirty="0" smtClean="0"/>
              <a:t>Hack-n-Slash RPG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Mood and 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Intense</a:t>
            </a:r>
          </a:p>
          <a:p>
            <a:pPr lvl="1"/>
            <a:r>
              <a:rPr lang="en-US" dirty="0"/>
              <a:t>Constant waves of enemies</a:t>
            </a:r>
          </a:p>
          <a:p>
            <a:pPr lvl="1"/>
            <a:r>
              <a:rPr lang="en-US" dirty="0"/>
              <a:t>Environment keeps you </a:t>
            </a:r>
            <a:r>
              <a:rPr lang="en-US" dirty="0" smtClean="0"/>
              <a:t>moving</a:t>
            </a:r>
          </a:p>
          <a:p>
            <a:r>
              <a:rPr lang="en-US" dirty="0" smtClean="0"/>
              <a:t>Fast-paced</a:t>
            </a:r>
          </a:p>
          <a:p>
            <a:pPr lvl="1"/>
            <a:r>
              <a:rPr lang="en-US" dirty="0" smtClean="0"/>
              <a:t>Won’t die from getting hit a few times</a:t>
            </a:r>
          </a:p>
          <a:p>
            <a:pPr lvl="1"/>
            <a:r>
              <a:rPr lang="en-US" dirty="0" smtClean="0"/>
              <a:t>Any environmental effects won’t kill the player instantly</a:t>
            </a:r>
          </a:p>
        </p:txBody>
      </p:sp>
      <p:pic>
        <p:nvPicPr>
          <p:cNvPr id="7170" name="Picture 2" descr="G:\Santi_prepro_level_01\tr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52600"/>
            <a:ext cx="2017712" cy="20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5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Dash – 25%</a:t>
            </a:r>
          </a:p>
          <a:p>
            <a:pPr lvl="1"/>
            <a:r>
              <a:rPr lang="en-US" dirty="0" smtClean="0"/>
              <a:t>Dodge enemy attacks and environmental effects</a:t>
            </a:r>
          </a:p>
          <a:p>
            <a:pPr lvl="1"/>
            <a:r>
              <a:rPr lang="en-US" dirty="0" smtClean="0"/>
              <a:t>Close distance to ranged enemies</a:t>
            </a:r>
          </a:p>
          <a:p>
            <a:pPr lvl="1"/>
            <a:r>
              <a:rPr lang="en-US" dirty="0" smtClean="0"/>
              <a:t>Manipulate the environment(pushing boxes, buttons,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Attack – </a:t>
            </a:r>
            <a:r>
              <a:rPr lang="en-US" dirty="0"/>
              <a:t>7</a:t>
            </a:r>
            <a:r>
              <a:rPr lang="en-US" dirty="0" smtClean="0"/>
              <a:t>5%</a:t>
            </a:r>
          </a:p>
          <a:p>
            <a:pPr lvl="1"/>
            <a:r>
              <a:rPr lang="en-US" dirty="0" smtClean="0"/>
              <a:t>Damage Enemies</a:t>
            </a:r>
          </a:p>
          <a:p>
            <a:pPr lvl="1"/>
            <a:r>
              <a:rPr lang="en-US" dirty="0" smtClean="0"/>
              <a:t>Destroy Environment</a:t>
            </a:r>
          </a:p>
          <a:p>
            <a:pPr lvl="1"/>
            <a:r>
              <a:rPr lang="en-US" dirty="0" smtClean="0"/>
              <a:t>Deflect Ranged attacks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448175"/>
            <a:ext cx="2743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656082"/>
          </a:xfrm>
        </p:spPr>
        <p:txBody>
          <a:bodyPr/>
          <a:lstStyle/>
          <a:p>
            <a:r>
              <a:rPr lang="en-US" dirty="0" smtClean="0"/>
              <a:t>Alternate fantasy realm</a:t>
            </a:r>
            <a:endParaRPr lang="en-US" dirty="0"/>
          </a:p>
        </p:txBody>
      </p:sp>
      <p:pic>
        <p:nvPicPr>
          <p:cNvPr id="6146" name="Picture 2" descr="G:\Santi_prepro_level_01\lava_floating_isla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0" y="2503487"/>
            <a:ext cx="2743200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G:\Santi_prepro_level_01\lavala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2743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:\Santi_prepro_level_01\level_grass_fiel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09605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G:\Santi_prepro_level_01\san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40" y="4207161"/>
            <a:ext cx="2246312" cy="22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40" y="2503932"/>
            <a:ext cx="2743200" cy="1572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0" y="4204271"/>
            <a:ext cx="312115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Structure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11077700"/>
              </p:ext>
            </p:extLst>
          </p:nvPr>
        </p:nvGraphicFramePr>
        <p:xfrm>
          <a:off x="571500" y="2209800"/>
          <a:ext cx="8001000" cy="171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6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23234040"/>
              </p:ext>
            </p:extLst>
          </p:nvPr>
        </p:nvGraphicFramePr>
        <p:xfrm>
          <a:off x="838200" y="1600200"/>
          <a:ext cx="7391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290514" y="5867400"/>
            <a:ext cx="1118815" cy="671289"/>
            <a:chOff x="3136292" y="2650070"/>
            <a:chExt cx="1118815" cy="671289"/>
          </a:xfrm>
        </p:grpSpPr>
        <p:sp>
          <p:nvSpPr>
            <p:cNvPr id="6" name="Rounded Rectangle 5"/>
            <p:cNvSpPr/>
            <p:nvPr/>
          </p:nvSpPr>
          <p:spPr>
            <a:xfrm>
              <a:off x="3136292" y="2650070"/>
              <a:ext cx="1118815" cy="671289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155953" y="2669731"/>
              <a:ext cx="1079493" cy="631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Attack</a:t>
              </a:r>
              <a:endParaRPr lang="en-US" sz="14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85914" y="5867400"/>
            <a:ext cx="1118815" cy="671289"/>
            <a:chOff x="1569950" y="2650070"/>
            <a:chExt cx="1118815" cy="671289"/>
          </a:xfrm>
        </p:grpSpPr>
        <p:sp>
          <p:nvSpPr>
            <p:cNvPr id="9" name="Rounded Rectangle 8"/>
            <p:cNvSpPr/>
            <p:nvPr/>
          </p:nvSpPr>
          <p:spPr>
            <a:xfrm>
              <a:off x="1569950" y="2650070"/>
              <a:ext cx="1118815" cy="671289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589611" y="2669731"/>
              <a:ext cx="1079493" cy="631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Dash</a:t>
              </a:r>
              <a:endParaRPr lang="en-US" sz="1400" b="1" kern="1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235447" y="5425396"/>
            <a:ext cx="1097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19800" y="5334000"/>
            <a:ext cx="2937714" cy="1371600"/>
          </a:xfrm>
          <a:prstGeom prst="roundRect">
            <a:avLst>
              <a:gd name="adj" fmla="val 70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Brainstorm 2 (WIP)</a:t>
            </a:r>
            <a:br>
              <a:rPr lang="en-US" dirty="0" smtClean="0"/>
            </a:br>
            <a:r>
              <a:rPr lang="en-US" dirty="0" smtClean="0"/>
              <a:t>First-Person Shooter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454</TotalTime>
  <Words>258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Wingdings</vt:lpstr>
      <vt:lpstr>Wingdings 2</vt:lpstr>
      <vt:lpstr>Wingdings 3</vt:lpstr>
      <vt:lpstr>Module</vt:lpstr>
      <vt:lpstr>Our Team</vt:lpstr>
      <vt:lpstr>Brainstorm 1 (WIP) Hack-n-Slash RPG</vt:lpstr>
      <vt:lpstr>Game Mood and Pace</vt:lpstr>
      <vt:lpstr>Player Actions</vt:lpstr>
      <vt:lpstr>Where</vt:lpstr>
      <vt:lpstr>Game Structure</vt:lpstr>
      <vt:lpstr>Level Flow</vt:lpstr>
      <vt:lpstr>Questions?</vt:lpstr>
      <vt:lpstr>Brainstorm 2 (WIP) First-Person Shooter</vt:lpstr>
      <vt:lpstr>Game Mood and Pace</vt:lpstr>
      <vt:lpstr>Player Actions</vt:lpstr>
      <vt:lpstr>Where</vt:lpstr>
      <vt:lpstr>Game Structure</vt:lpstr>
      <vt:lpstr>Level Flow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Seanstar</dc:creator>
  <cp:lastModifiedBy>Daniel Marques de Lima</cp:lastModifiedBy>
  <cp:revision>27</cp:revision>
  <dcterms:created xsi:type="dcterms:W3CDTF">2012-09-26T15:26:09Z</dcterms:created>
  <dcterms:modified xsi:type="dcterms:W3CDTF">2012-09-27T07:45:49Z</dcterms:modified>
</cp:coreProperties>
</file>