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-78" y="-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918-E2F3-4BA2-9822-E391389296C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2A49-C3AD-4170-AA44-5B036AABE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334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918-E2F3-4BA2-9822-E391389296C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2A49-C3AD-4170-AA44-5B036AABE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918-E2F3-4BA2-9822-E391389296C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2A49-C3AD-4170-AA44-5B036AABE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193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918-E2F3-4BA2-9822-E391389296C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2A49-C3AD-4170-AA44-5B036AABE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535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918-E2F3-4BA2-9822-E391389296C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2A49-C3AD-4170-AA44-5B036AABE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294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918-E2F3-4BA2-9822-E391389296C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2A49-C3AD-4170-AA44-5B036AABE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53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918-E2F3-4BA2-9822-E391389296C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2A49-C3AD-4170-AA44-5B036AABE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50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918-E2F3-4BA2-9822-E391389296C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2A49-C3AD-4170-AA44-5B036AABE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24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918-E2F3-4BA2-9822-E391389296C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2A49-C3AD-4170-AA44-5B036AABE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892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918-E2F3-4BA2-9822-E391389296C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2A49-C3AD-4170-AA44-5B036AABE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203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918-E2F3-4BA2-9822-E391389296C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2A49-C3AD-4170-AA44-5B036AABE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02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6918-E2F3-4BA2-9822-E391389296C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2A49-C3AD-4170-AA44-5B036AABE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155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55563" y="1837268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40589" y="4243723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Animation Player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55560" y="3033701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70526" y="4230134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Effect Manager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389731" y="591242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Manager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085491" y="5453745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798923" y="615045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170531" y="3033701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 Manager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7085499" y="1837268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Manager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9000466" y="1837268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Collision Library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3255553" y="5453745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5170532" y="1837268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System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3255559" y="4243723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Instance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7085492" y="4230134"/>
            <a:ext cx="1349121" cy="703326"/>
          </a:xfrm>
          <a:prstGeom prst="roundRect">
            <a:avLst>
              <a:gd name="adj" fmla="val 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</a:p>
          <a:p>
            <a:pPr algn="ctr"/>
            <a:r>
              <a:rPr lang="en-US" dirty="0" smtClean="0"/>
              <a:t>Object</a:t>
            </a:r>
          </a:p>
        </p:txBody>
      </p:sp>
      <p:cxnSp>
        <p:nvCxnSpPr>
          <p:cNvPr id="115" name="Straight Arrow Connector 114"/>
          <p:cNvCxnSpPr>
            <a:stCxn id="80" idx="0"/>
            <a:endCxn id="69" idx="2"/>
          </p:cNvCxnSpPr>
          <p:nvPr/>
        </p:nvCxnSpPr>
        <p:spPr>
          <a:xfrm rot="5400000" flipH="1" flipV="1">
            <a:off x="6183342" y="956319"/>
            <a:ext cx="542700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0" idx="1"/>
            <a:endCxn id="4" idx="3"/>
          </p:cNvCxnSpPr>
          <p:nvPr/>
        </p:nvCxnSpPr>
        <p:spPr>
          <a:xfrm flipH="1">
            <a:off x="4604684" y="2188931"/>
            <a:ext cx="565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0" idx="3"/>
            <a:endCxn id="77" idx="1"/>
          </p:cNvCxnSpPr>
          <p:nvPr/>
        </p:nvCxnSpPr>
        <p:spPr>
          <a:xfrm>
            <a:off x="6519653" y="2188931"/>
            <a:ext cx="56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0" idx="2"/>
            <a:endCxn id="72" idx="0"/>
          </p:cNvCxnSpPr>
          <p:nvPr/>
        </p:nvCxnSpPr>
        <p:spPr>
          <a:xfrm flipH="1">
            <a:off x="5845092" y="2540594"/>
            <a:ext cx="1" cy="49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7" idx="3"/>
            <a:endCxn id="78" idx="1"/>
          </p:cNvCxnSpPr>
          <p:nvPr/>
        </p:nvCxnSpPr>
        <p:spPr>
          <a:xfrm>
            <a:off x="8434620" y="2188931"/>
            <a:ext cx="56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" idx="2"/>
            <a:endCxn id="9" idx="0"/>
          </p:cNvCxnSpPr>
          <p:nvPr/>
        </p:nvCxnSpPr>
        <p:spPr>
          <a:xfrm flipH="1">
            <a:off x="3930121" y="2540594"/>
            <a:ext cx="3" cy="49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9" idx="2"/>
            <a:endCxn id="81" idx="0"/>
          </p:cNvCxnSpPr>
          <p:nvPr/>
        </p:nvCxnSpPr>
        <p:spPr>
          <a:xfrm flipH="1">
            <a:off x="3930120" y="3737027"/>
            <a:ext cx="1" cy="50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7" idx="2"/>
            <a:endCxn id="82" idx="0"/>
          </p:cNvCxnSpPr>
          <p:nvPr/>
        </p:nvCxnSpPr>
        <p:spPr>
          <a:xfrm flipH="1">
            <a:off x="7760053" y="2540594"/>
            <a:ext cx="7" cy="168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78" idx="2"/>
            <a:endCxn id="82" idx="3"/>
          </p:cNvCxnSpPr>
          <p:nvPr/>
        </p:nvCxnSpPr>
        <p:spPr>
          <a:xfrm rot="5400000">
            <a:off x="8034219" y="2940988"/>
            <a:ext cx="2041203" cy="1240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1" idx="1"/>
            <a:endCxn id="5" idx="3"/>
          </p:cNvCxnSpPr>
          <p:nvPr/>
        </p:nvCxnSpPr>
        <p:spPr>
          <a:xfrm flipH="1">
            <a:off x="2689710" y="4595386"/>
            <a:ext cx="565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9" idx="3"/>
            <a:endCxn id="11" idx="1"/>
          </p:cNvCxnSpPr>
          <p:nvPr/>
        </p:nvCxnSpPr>
        <p:spPr>
          <a:xfrm>
            <a:off x="4604681" y="3385364"/>
            <a:ext cx="565845" cy="1196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81" idx="2"/>
            <a:endCxn id="82" idx="2"/>
          </p:cNvCxnSpPr>
          <p:nvPr/>
        </p:nvCxnSpPr>
        <p:spPr>
          <a:xfrm rot="5400000" flipH="1" flipV="1">
            <a:off x="5838291" y="3025288"/>
            <a:ext cx="13589" cy="3829933"/>
          </a:xfrm>
          <a:prstGeom prst="bentConnector3">
            <a:avLst>
              <a:gd name="adj1" fmla="val -168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" idx="3"/>
            <a:endCxn id="82" idx="1"/>
          </p:cNvCxnSpPr>
          <p:nvPr/>
        </p:nvCxnSpPr>
        <p:spPr>
          <a:xfrm>
            <a:off x="6519647" y="4581797"/>
            <a:ext cx="56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72" idx="3"/>
            <a:endCxn id="82" idx="0"/>
          </p:cNvCxnSpPr>
          <p:nvPr/>
        </p:nvCxnSpPr>
        <p:spPr>
          <a:xfrm>
            <a:off x="6519652" y="3385364"/>
            <a:ext cx="1240401" cy="844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0" idx="0"/>
            <a:endCxn id="71" idx="2"/>
          </p:cNvCxnSpPr>
          <p:nvPr/>
        </p:nvCxnSpPr>
        <p:spPr>
          <a:xfrm rot="16200000" flipV="1">
            <a:off x="4899841" y="892015"/>
            <a:ext cx="518897" cy="137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967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Marques de Lima</dc:creator>
  <cp:lastModifiedBy>Matthew</cp:lastModifiedBy>
  <cp:revision>5</cp:revision>
  <dcterms:created xsi:type="dcterms:W3CDTF">2012-10-26T21:49:25Z</dcterms:created>
  <dcterms:modified xsi:type="dcterms:W3CDTF">2012-10-27T00:49:11Z</dcterms:modified>
</cp:coreProperties>
</file>