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33BC-1809-43C5-850A-8DC977B8A6EF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7910-3837-4FB7-BB99-6D77C2AC8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Player dashes away from the explosive minion.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Player attacks the regular minions.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Player dashes away from the Ice Beasts’ snowballs.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Player uses fire rage against the </a:t>
            </a:r>
            <a:r>
              <a:rPr lang="en-US" sz="1600" dirty="0" smtClean="0"/>
              <a:t>Ice Beasts</a:t>
            </a:r>
            <a:r>
              <a:rPr lang="en-US" sz="1600" dirty="0" smtClean="0"/>
              <a:t>’ ice barriers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Player attacks the Yetis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Player hits leaver and moves to next area.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0113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Player attacks the regular minions.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smtClean="0"/>
              <a:t>Player dashes through the traps when it is safe.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dashes away from the Ice Beasts’ snowballs.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uses fire rage against the Ice Beasts’ ice barriers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attacks the Ice Beasts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moves to next area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5908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Player attacks the regular minions.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dodges magma beast’s roll attack.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uses ice rage to put out the magma beast.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attacks magma beast.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deflects the ranged minions’ attacks.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dashes away from the Ice Beasts’ snowballs.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uses fire rage against the Ice Beasts’ ice barriers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attacks the Ice Beasts.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moves to next area.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Player attacks regular minions.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dodges magma beast’s roll attack.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uses ice rage to put out the magma beast.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attacks magma beast.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dashes away from the Ice Beasts’ snowballs.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uses fire rage against the Ice Beasts’ ice barriers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attacks the Ice Beasts.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activates the leavers in the right order.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moves on to the next level.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3622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Player deflects orbs back at the wizard (3 times).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attacks any minions.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attacks wizard.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dodges wizard’s lava attack.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throws bomb at wizard to stun (3 times).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uses fire rage against wizard.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uses ice rage against wizard.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Player defeats wizard.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16</vt:lpstr>
      <vt:lpstr>17</vt:lpstr>
      <vt:lpstr>18</vt:lpstr>
      <vt:lpstr>19</vt:lpstr>
      <vt:lpstr>20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</dc:title>
  <dc:creator>Robert</dc:creator>
  <cp:lastModifiedBy>Robert</cp:lastModifiedBy>
  <cp:revision>1</cp:revision>
  <dcterms:created xsi:type="dcterms:W3CDTF">2012-10-04T03:36:22Z</dcterms:created>
  <dcterms:modified xsi:type="dcterms:W3CDTF">2012-10-04T04:48:48Z</dcterms:modified>
</cp:coreProperties>
</file>