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88" r:id="rId22"/>
    <p:sldId id="287" r:id="rId23"/>
    <p:sldId id="289" r:id="rId24"/>
    <p:sldId id="290" r:id="rId25"/>
    <p:sldId id="291" r:id="rId26"/>
    <p:sldId id="282" r:id="rId27"/>
    <p:sldId id="281" r:id="rId28"/>
    <p:sldId id="283" r:id="rId29"/>
    <p:sldId id="284" r:id="rId30"/>
    <p:sldId id="286" r:id="rId31"/>
    <p:sldId id="285" r:id="rId32"/>
    <p:sldId id="292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65A9B8-6391-4C09-B7EE-FA66C8B2AC1D}" type="doc">
      <dgm:prSet loTypeId="urn:microsoft.com/office/officeart/2005/8/layout/process1" loCatId="process" qsTypeId="urn:microsoft.com/office/officeart/2005/8/quickstyle/simple4" qsCatId="simple" csTypeId="urn:microsoft.com/office/officeart/2005/8/colors/accent1_2" csCatId="accent1" phldr="1"/>
      <dgm:spPr/>
    </dgm:pt>
    <dgm:pt modelId="{8AAA2D24-61C7-48C3-909C-716F581D6703}">
      <dgm:prSet phldrT="[Text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Progress</a:t>
          </a:r>
          <a:endParaRPr lang="en-US" dirty="0"/>
        </a:p>
      </dgm:t>
    </dgm:pt>
    <dgm:pt modelId="{DB20418D-E97A-4C44-AA47-D40D752AE4AD}" type="parTrans" cxnId="{64341EDE-ED30-4468-ABA6-2C41E0C9F048}">
      <dgm:prSet/>
      <dgm:spPr/>
      <dgm:t>
        <a:bodyPr/>
        <a:lstStyle/>
        <a:p>
          <a:endParaRPr lang="en-US"/>
        </a:p>
      </dgm:t>
    </dgm:pt>
    <dgm:pt modelId="{D3538A12-B475-4917-864B-2300F6E323D7}" type="sibTrans" cxnId="{64341EDE-ED30-4468-ABA6-2C41E0C9F048}">
      <dgm:prSet/>
      <dgm:spPr/>
      <dgm:t>
        <a:bodyPr/>
        <a:lstStyle/>
        <a:p>
          <a:endParaRPr lang="en-US"/>
        </a:p>
      </dgm:t>
    </dgm:pt>
    <dgm:pt modelId="{93D3F291-F795-4D74-A28E-2A426E5CB54C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Combat</a:t>
          </a:r>
          <a:endParaRPr lang="en-US" dirty="0"/>
        </a:p>
      </dgm:t>
    </dgm:pt>
    <dgm:pt modelId="{49D5CDAA-06A7-4430-BA89-0252EA024605}" type="parTrans" cxnId="{DE8F807A-192C-4D87-826C-FE46CA6031B9}">
      <dgm:prSet/>
      <dgm:spPr/>
      <dgm:t>
        <a:bodyPr/>
        <a:lstStyle/>
        <a:p>
          <a:endParaRPr lang="en-US"/>
        </a:p>
      </dgm:t>
    </dgm:pt>
    <dgm:pt modelId="{CE6BBF36-97E7-482F-90DC-7DC143081CB5}" type="sibTrans" cxnId="{DE8F807A-192C-4D87-826C-FE46CA6031B9}">
      <dgm:prSet/>
      <dgm:spPr/>
      <dgm:t>
        <a:bodyPr/>
        <a:lstStyle/>
        <a:p>
          <a:endParaRPr lang="en-US"/>
        </a:p>
      </dgm:t>
    </dgm:pt>
    <dgm:pt modelId="{A0D8B851-E623-4C75-9A47-0C2BFE660956}">
      <dgm:prSet phldrT="[Text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Progress</a:t>
          </a:r>
          <a:endParaRPr lang="en-US" dirty="0"/>
        </a:p>
      </dgm:t>
    </dgm:pt>
    <dgm:pt modelId="{79EDEA30-D061-4DE3-8D89-5147E0B8B56B}" type="parTrans" cxnId="{6026EFE5-5DEC-4C56-9AA8-8969C7310EBA}">
      <dgm:prSet/>
      <dgm:spPr/>
      <dgm:t>
        <a:bodyPr/>
        <a:lstStyle/>
        <a:p>
          <a:endParaRPr lang="en-US"/>
        </a:p>
      </dgm:t>
    </dgm:pt>
    <dgm:pt modelId="{50C88FAC-F21B-4EF8-B747-CF4F6AAFCCBF}" type="sibTrans" cxnId="{6026EFE5-5DEC-4C56-9AA8-8969C7310EBA}">
      <dgm:prSet/>
      <dgm:spPr/>
      <dgm:t>
        <a:bodyPr/>
        <a:lstStyle/>
        <a:p>
          <a:endParaRPr lang="en-US"/>
        </a:p>
      </dgm:t>
    </dgm:pt>
    <dgm:pt modelId="{BAAB4167-ED67-4175-899E-A27F0B6CDD02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Combat</a:t>
          </a:r>
          <a:endParaRPr lang="en-US" dirty="0"/>
        </a:p>
      </dgm:t>
    </dgm:pt>
    <dgm:pt modelId="{2388E066-9E47-40ED-A41E-9D7CC763BA0C}" type="parTrans" cxnId="{5667B77A-89AC-46D1-82C1-D0F36AA7DC35}">
      <dgm:prSet/>
      <dgm:spPr/>
      <dgm:t>
        <a:bodyPr/>
        <a:lstStyle/>
        <a:p>
          <a:endParaRPr lang="en-US"/>
        </a:p>
      </dgm:t>
    </dgm:pt>
    <dgm:pt modelId="{C96D2EB3-465C-4A52-85F2-383E6B10C09D}" type="sibTrans" cxnId="{5667B77A-89AC-46D1-82C1-D0F36AA7DC35}">
      <dgm:prSet/>
      <dgm:spPr/>
      <dgm:t>
        <a:bodyPr/>
        <a:lstStyle/>
        <a:p>
          <a:endParaRPr lang="en-US"/>
        </a:p>
      </dgm:t>
    </dgm:pt>
    <dgm:pt modelId="{E2748FE1-EC03-4586-98AE-954A6AC5B886}">
      <dgm:prSet phldrT="[Text]"/>
      <dgm:spPr/>
      <dgm:t>
        <a:bodyPr/>
        <a:lstStyle/>
        <a:p>
          <a:r>
            <a:rPr lang="en-US" dirty="0" smtClean="0"/>
            <a:t>Exit</a:t>
          </a:r>
          <a:endParaRPr lang="en-US" dirty="0"/>
        </a:p>
      </dgm:t>
    </dgm:pt>
    <dgm:pt modelId="{DBD15810-78BA-4D99-8EB4-451D0B2D08A5}" type="parTrans" cxnId="{F091EE85-FFE5-41BA-8DBB-D64E0BD920B2}">
      <dgm:prSet/>
      <dgm:spPr/>
      <dgm:t>
        <a:bodyPr/>
        <a:lstStyle/>
        <a:p>
          <a:endParaRPr lang="en-US"/>
        </a:p>
      </dgm:t>
    </dgm:pt>
    <dgm:pt modelId="{DC8F8B88-F526-4EFA-B3C1-F4E71761F7DB}" type="sibTrans" cxnId="{F091EE85-FFE5-41BA-8DBB-D64E0BD920B2}">
      <dgm:prSet/>
      <dgm:spPr/>
      <dgm:t>
        <a:bodyPr/>
        <a:lstStyle/>
        <a:p>
          <a:endParaRPr lang="en-US"/>
        </a:p>
      </dgm:t>
    </dgm:pt>
    <dgm:pt modelId="{7AB822B2-A9ED-4F90-943E-4BA8A05BDFD4}" type="pres">
      <dgm:prSet presAssocID="{4A65A9B8-6391-4C09-B7EE-FA66C8B2AC1D}" presName="Name0" presStyleCnt="0">
        <dgm:presLayoutVars>
          <dgm:dir/>
          <dgm:resizeHandles val="exact"/>
        </dgm:presLayoutVars>
      </dgm:prSet>
      <dgm:spPr/>
    </dgm:pt>
    <dgm:pt modelId="{993BE591-36A4-4F76-8B00-E02F8ED47F05}" type="pres">
      <dgm:prSet presAssocID="{8AAA2D24-61C7-48C3-909C-716F581D670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4C75D8-A49D-4E6C-A8ED-F4FF44E2697B}" type="pres">
      <dgm:prSet presAssocID="{D3538A12-B475-4917-864B-2300F6E323D7}" presName="sibTrans" presStyleLbl="sibTrans2D1" presStyleIdx="0" presStyleCnt="4"/>
      <dgm:spPr/>
      <dgm:t>
        <a:bodyPr/>
        <a:lstStyle/>
        <a:p>
          <a:endParaRPr lang="en-US"/>
        </a:p>
      </dgm:t>
    </dgm:pt>
    <dgm:pt modelId="{DD8F9743-A271-46EA-AF5E-14133520C4B4}" type="pres">
      <dgm:prSet presAssocID="{D3538A12-B475-4917-864B-2300F6E323D7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1F21EE6F-7066-4278-A22A-A58CDE83A852}" type="pres">
      <dgm:prSet presAssocID="{93D3F291-F795-4D74-A28E-2A426E5CB54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722B7B-C421-4E58-876F-EA8532ADF52F}" type="pres">
      <dgm:prSet presAssocID="{CE6BBF36-97E7-482F-90DC-7DC143081CB5}" presName="sibTrans" presStyleLbl="sibTrans2D1" presStyleIdx="1" presStyleCnt="4"/>
      <dgm:spPr/>
      <dgm:t>
        <a:bodyPr/>
        <a:lstStyle/>
        <a:p>
          <a:endParaRPr lang="en-US"/>
        </a:p>
      </dgm:t>
    </dgm:pt>
    <dgm:pt modelId="{E9C1B308-D5FA-428F-A120-1B1AA87EBB09}" type="pres">
      <dgm:prSet presAssocID="{CE6BBF36-97E7-482F-90DC-7DC143081CB5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BC713387-418A-4C03-8B9D-D796A63E9761}" type="pres">
      <dgm:prSet presAssocID="{A0D8B851-E623-4C75-9A47-0C2BFE660956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636598-96E4-45D3-B11B-BDE1DD305CE8}" type="pres">
      <dgm:prSet presAssocID="{50C88FAC-F21B-4EF8-B747-CF4F6AAFCCBF}" presName="sibTrans" presStyleLbl="sibTrans2D1" presStyleIdx="2" presStyleCnt="4"/>
      <dgm:spPr/>
      <dgm:t>
        <a:bodyPr/>
        <a:lstStyle/>
        <a:p>
          <a:endParaRPr lang="en-US"/>
        </a:p>
      </dgm:t>
    </dgm:pt>
    <dgm:pt modelId="{152797C1-BC71-460D-867C-8E289F06A045}" type="pres">
      <dgm:prSet presAssocID="{50C88FAC-F21B-4EF8-B747-CF4F6AAFCCBF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240D58DF-EC98-4EE9-8489-73233102880B}" type="pres">
      <dgm:prSet presAssocID="{BAAB4167-ED67-4175-899E-A27F0B6CDD02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281765-0F58-4A24-AA11-6F8DB8B70C89}" type="pres">
      <dgm:prSet presAssocID="{C96D2EB3-465C-4A52-85F2-383E6B10C09D}" presName="sibTrans" presStyleLbl="sibTrans2D1" presStyleIdx="3" presStyleCnt="4"/>
      <dgm:spPr/>
      <dgm:t>
        <a:bodyPr/>
        <a:lstStyle/>
        <a:p>
          <a:endParaRPr lang="en-US"/>
        </a:p>
      </dgm:t>
    </dgm:pt>
    <dgm:pt modelId="{F8668D28-C32D-4AE1-A33B-A51CD0C56CFB}" type="pres">
      <dgm:prSet presAssocID="{C96D2EB3-465C-4A52-85F2-383E6B10C09D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26BA886E-B8C6-43A5-9CAC-044FBA2E2604}" type="pres">
      <dgm:prSet presAssocID="{E2748FE1-EC03-4586-98AE-954A6AC5B886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4341EDE-ED30-4468-ABA6-2C41E0C9F048}" srcId="{4A65A9B8-6391-4C09-B7EE-FA66C8B2AC1D}" destId="{8AAA2D24-61C7-48C3-909C-716F581D6703}" srcOrd="0" destOrd="0" parTransId="{DB20418D-E97A-4C44-AA47-D40D752AE4AD}" sibTransId="{D3538A12-B475-4917-864B-2300F6E323D7}"/>
    <dgm:cxn modelId="{0D01A964-D401-46E7-BD7D-0ABC29F7F432}" type="presOf" srcId="{D3538A12-B475-4917-864B-2300F6E323D7}" destId="{DD8F9743-A271-46EA-AF5E-14133520C4B4}" srcOrd="1" destOrd="0" presId="urn:microsoft.com/office/officeart/2005/8/layout/process1"/>
    <dgm:cxn modelId="{540D45CF-5E10-49FC-B508-202ACD80D1BE}" type="presOf" srcId="{A0D8B851-E623-4C75-9A47-0C2BFE660956}" destId="{BC713387-418A-4C03-8B9D-D796A63E9761}" srcOrd="0" destOrd="0" presId="urn:microsoft.com/office/officeart/2005/8/layout/process1"/>
    <dgm:cxn modelId="{176B01F2-4FE0-4F81-99EB-A6D63EBFB381}" type="presOf" srcId="{8AAA2D24-61C7-48C3-909C-716F581D6703}" destId="{993BE591-36A4-4F76-8B00-E02F8ED47F05}" srcOrd="0" destOrd="0" presId="urn:microsoft.com/office/officeart/2005/8/layout/process1"/>
    <dgm:cxn modelId="{2C84CCF4-9FB4-40A1-A40C-02FB92D1AECF}" type="presOf" srcId="{E2748FE1-EC03-4586-98AE-954A6AC5B886}" destId="{26BA886E-B8C6-43A5-9CAC-044FBA2E2604}" srcOrd="0" destOrd="0" presId="urn:microsoft.com/office/officeart/2005/8/layout/process1"/>
    <dgm:cxn modelId="{3487B9E0-6773-474F-BFC4-B0799E84A38D}" type="presOf" srcId="{4A65A9B8-6391-4C09-B7EE-FA66C8B2AC1D}" destId="{7AB822B2-A9ED-4F90-943E-4BA8A05BDFD4}" srcOrd="0" destOrd="0" presId="urn:microsoft.com/office/officeart/2005/8/layout/process1"/>
    <dgm:cxn modelId="{25BB9804-0A89-41CB-846D-9D5E7E819436}" type="presOf" srcId="{50C88FAC-F21B-4EF8-B747-CF4F6AAFCCBF}" destId="{6C636598-96E4-45D3-B11B-BDE1DD305CE8}" srcOrd="0" destOrd="0" presId="urn:microsoft.com/office/officeart/2005/8/layout/process1"/>
    <dgm:cxn modelId="{6EBC1C7E-C302-482E-914C-D4F01C8A4592}" type="presOf" srcId="{50C88FAC-F21B-4EF8-B747-CF4F6AAFCCBF}" destId="{152797C1-BC71-460D-867C-8E289F06A045}" srcOrd="1" destOrd="0" presId="urn:microsoft.com/office/officeart/2005/8/layout/process1"/>
    <dgm:cxn modelId="{2582BFE5-232D-41AD-B870-A8B74767F761}" type="presOf" srcId="{C96D2EB3-465C-4A52-85F2-383E6B10C09D}" destId="{FD281765-0F58-4A24-AA11-6F8DB8B70C89}" srcOrd="0" destOrd="0" presId="urn:microsoft.com/office/officeart/2005/8/layout/process1"/>
    <dgm:cxn modelId="{72F1D510-54F1-4C3C-89D4-23954DC0F667}" type="presOf" srcId="{BAAB4167-ED67-4175-899E-A27F0B6CDD02}" destId="{240D58DF-EC98-4EE9-8489-73233102880B}" srcOrd="0" destOrd="0" presId="urn:microsoft.com/office/officeart/2005/8/layout/process1"/>
    <dgm:cxn modelId="{6D5975B1-6675-40AA-A417-3C0B0FA6970F}" type="presOf" srcId="{CE6BBF36-97E7-482F-90DC-7DC143081CB5}" destId="{9D722B7B-C421-4E58-876F-EA8532ADF52F}" srcOrd="0" destOrd="0" presId="urn:microsoft.com/office/officeart/2005/8/layout/process1"/>
    <dgm:cxn modelId="{577FD786-3C1A-4B1B-A790-0470BFF9334A}" type="presOf" srcId="{C96D2EB3-465C-4A52-85F2-383E6B10C09D}" destId="{F8668D28-C32D-4AE1-A33B-A51CD0C56CFB}" srcOrd="1" destOrd="0" presId="urn:microsoft.com/office/officeart/2005/8/layout/process1"/>
    <dgm:cxn modelId="{12DA16A5-1533-42BF-A2C7-6AF48ED1AAED}" type="presOf" srcId="{D3538A12-B475-4917-864B-2300F6E323D7}" destId="{744C75D8-A49D-4E6C-A8ED-F4FF44E2697B}" srcOrd="0" destOrd="0" presId="urn:microsoft.com/office/officeart/2005/8/layout/process1"/>
    <dgm:cxn modelId="{DC609EDF-B023-41D8-8825-2D844D480F2C}" type="presOf" srcId="{93D3F291-F795-4D74-A28E-2A426E5CB54C}" destId="{1F21EE6F-7066-4278-A22A-A58CDE83A852}" srcOrd="0" destOrd="0" presId="urn:microsoft.com/office/officeart/2005/8/layout/process1"/>
    <dgm:cxn modelId="{F091EE85-FFE5-41BA-8DBB-D64E0BD920B2}" srcId="{4A65A9B8-6391-4C09-B7EE-FA66C8B2AC1D}" destId="{E2748FE1-EC03-4586-98AE-954A6AC5B886}" srcOrd="4" destOrd="0" parTransId="{DBD15810-78BA-4D99-8EB4-451D0B2D08A5}" sibTransId="{DC8F8B88-F526-4EFA-B3C1-F4E71761F7DB}"/>
    <dgm:cxn modelId="{DE8F807A-192C-4D87-826C-FE46CA6031B9}" srcId="{4A65A9B8-6391-4C09-B7EE-FA66C8B2AC1D}" destId="{93D3F291-F795-4D74-A28E-2A426E5CB54C}" srcOrd="1" destOrd="0" parTransId="{49D5CDAA-06A7-4430-BA89-0252EA024605}" sibTransId="{CE6BBF36-97E7-482F-90DC-7DC143081CB5}"/>
    <dgm:cxn modelId="{6026EFE5-5DEC-4C56-9AA8-8969C7310EBA}" srcId="{4A65A9B8-6391-4C09-B7EE-FA66C8B2AC1D}" destId="{A0D8B851-E623-4C75-9A47-0C2BFE660956}" srcOrd="2" destOrd="0" parTransId="{79EDEA30-D061-4DE3-8D89-5147E0B8B56B}" sibTransId="{50C88FAC-F21B-4EF8-B747-CF4F6AAFCCBF}"/>
    <dgm:cxn modelId="{5667B77A-89AC-46D1-82C1-D0F36AA7DC35}" srcId="{4A65A9B8-6391-4C09-B7EE-FA66C8B2AC1D}" destId="{BAAB4167-ED67-4175-899E-A27F0B6CDD02}" srcOrd="3" destOrd="0" parTransId="{2388E066-9E47-40ED-A41E-9D7CC763BA0C}" sibTransId="{C96D2EB3-465C-4A52-85F2-383E6B10C09D}"/>
    <dgm:cxn modelId="{4105BC65-5DC7-4905-971C-5DCBE838640D}" type="presOf" srcId="{CE6BBF36-97E7-482F-90DC-7DC143081CB5}" destId="{E9C1B308-D5FA-428F-A120-1B1AA87EBB09}" srcOrd="1" destOrd="0" presId="urn:microsoft.com/office/officeart/2005/8/layout/process1"/>
    <dgm:cxn modelId="{48D854E6-F788-4F72-95FB-21DD7F62E470}" type="presParOf" srcId="{7AB822B2-A9ED-4F90-943E-4BA8A05BDFD4}" destId="{993BE591-36A4-4F76-8B00-E02F8ED47F05}" srcOrd="0" destOrd="0" presId="urn:microsoft.com/office/officeart/2005/8/layout/process1"/>
    <dgm:cxn modelId="{B7405513-334E-47C4-B148-A8FDAEF08470}" type="presParOf" srcId="{7AB822B2-A9ED-4F90-943E-4BA8A05BDFD4}" destId="{744C75D8-A49D-4E6C-A8ED-F4FF44E2697B}" srcOrd="1" destOrd="0" presId="urn:microsoft.com/office/officeart/2005/8/layout/process1"/>
    <dgm:cxn modelId="{271E547A-81A5-4F53-AF69-D4D391197702}" type="presParOf" srcId="{744C75D8-A49D-4E6C-A8ED-F4FF44E2697B}" destId="{DD8F9743-A271-46EA-AF5E-14133520C4B4}" srcOrd="0" destOrd="0" presId="urn:microsoft.com/office/officeart/2005/8/layout/process1"/>
    <dgm:cxn modelId="{B7BB2B6C-3699-433A-A8A9-8D81224418C8}" type="presParOf" srcId="{7AB822B2-A9ED-4F90-943E-4BA8A05BDFD4}" destId="{1F21EE6F-7066-4278-A22A-A58CDE83A852}" srcOrd="2" destOrd="0" presId="urn:microsoft.com/office/officeart/2005/8/layout/process1"/>
    <dgm:cxn modelId="{686426B1-546C-46F2-81D6-399E541C9C08}" type="presParOf" srcId="{7AB822B2-A9ED-4F90-943E-4BA8A05BDFD4}" destId="{9D722B7B-C421-4E58-876F-EA8532ADF52F}" srcOrd="3" destOrd="0" presId="urn:microsoft.com/office/officeart/2005/8/layout/process1"/>
    <dgm:cxn modelId="{D95B593F-51F4-40EB-BB91-1801D3524FA2}" type="presParOf" srcId="{9D722B7B-C421-4E58-876F-EA8532ADF52F}" destId="{E9C1B308-D5FA-428F-A120-1B1AA87EBB09}" srcOrd="0" destOrd="0" presId="urn:microsoft.com/office/officeart/2005/8/layout/process1"/>
    <dgm:cxn modelId="{365CE997-D924-469D-9202-101A80B14D8B}" type="presParOf" srcId="{7AB822B2-A9ED-4F90-943E-4BA8A05BDFD4}" destId="{BC713387-418A-4C03-8B9D-D796A63E9761}" srcOrd="4" destOrd="0" presId="urn:microsoft.com/office/officeart/2005/8/layout/process1"/>
    <dgm:cxn modelId="{0E505FAF-BF9E-4AF7-A50C-311412C9E039}" type="presParOf" srcId="{7AB822B2-A9ED-4F90-943E-4BA8A05BDFD4}" destId="{6C636598-96E4-45D3-B11B-BDE1DD305CE8}" srcOrd="5" destOrd="0" presId="urn:microsoft.com/office/officeart/2005/8/layout/process1"/>
    <dgm:cxn modelId="{5BAF3B09-8BBD-41F3-9EC1-3D5F5579BA5B}" type="presParOf" srcId="{6C636598-96E4-45D3-B11B-BDE1DD305CE8}" destId="{152797C1-BC71-460D-867C-8E289F06A045}" srcOrd="0" destOrd="0" presId="urn:microsoft.com/office/officeart/2005/8/layout/process1"/>
    <dgm:cxn modelId="{B9753760-BC88-485C-8084-06E40EFD39CF}" type="presParOf" srcId="{7AB822B2-A9ED-4F90-943E-4BA8A05BDFD4}" destId="{240D58DF-EC98-4EE9-8489-73233102880B}" srcOrd="6" destOrd="0" presId="urn:microsoft.com/office/officeart/2005/8/layout/process1"/>
    <dgm:cxn modelId="{8A1FB8B7-3DE1-4D9C-97C6-135E6A8F083F}" type="presParOf" srcId="{7AB822B2-A9ED-4F90-943E-4BA8A05BDFD4}" destId="{FD281765-0F58-4A24-AA11-6F8DB8B70C89}" srcOrd="7" destOrd="0" presId="urn:microsoft.com/office/officeart/2005/8/layout/process1"/>
    <dgm:cxn modelId="{B25826C6-BB69-4020-AB4D-EEEDF15AB703}" type="presParOf" srcId="{FD281765-0F58-4A24-AA11-6F8DB8B70C89}" destId="{F8668D28-C32D-4AE1-A33B-A51CD0C56CFB}" srcOrd="0" destOrd="0" presId="urn:microsoft.com/office/officeart/2005/8/layout/process1"/>
    <dgm:cxn modelId="{7A37ED4A-0FEA-451B-B2DD-98CCAD3A99DB}" type="presParOf" srcId="{7AB822B2-A9ED-4F90-943E-4BA8A05BDFD4}" destId="{26BA886E-B8C6-43A5-9CAC-044FBA2E260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BE591-36A4-4F76-8B00-E02F8ED47F05}">
      <dsp:nvSpPr>
        <dsp:cNvPr id="0" name=""/>
        <dsp:cNvSpPr/>
      </dsp:nvSpPr>
      <dsp:spPr>
        <a:xfrm>
          <a:off x="3906" y="496209"/>
          <a:ext cx="1211088" cy="72665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Progress</a:t>
          </a:r>
          <a:endParaRPr lang="en-US" sz="2200" kern="1200" dirty="0"/>
        </a:p>
      </dsp:txBody>
      <dsp:txXfrm>
        <a:off x="25189" y="517492"/>
        <a:ext cx="1168522" cy="684087"/>
      </dsp:txXfrm>
    </dsp:sp>
    <dsp:sp modelId="{744C75D8-A49D-4E6C-A8ED-F4FF44E2697B}">
      <dsp:nvSpPr>
        <dsp:cNvPr id="0" name=""/>
        <dsp:cNvSpPr/>
      </dsp:nvSpPr>
      <dsp:spPr>
        <a:xfrm>
          <a:off x="1336104" y="709360"/>
          <a:ext cx="256750" cy="30035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1336104" y="769430"/>
        <a:ext cx="179725" cy="180210"/>
      </dsp:txXfrm>
    </dsp:sp>
    <dsp:sp modelId="{1F21EE6F-7066-4278-A22A-A58CDE83A852}">
      <dsp:nvSpPr>
        <dsp:cNvPr id="0" name=""/>
        <dsp:cNvSpPr/>
      </dsp:nvSpPr>
      <dsp:spPr>
        <a:xfrm>
          <a:off x="1699431" y="496209"/>
          <a:ext cx="1211088" cy="72665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Combat</a:t>
          </a:r>
          <a:endParaRPr lang="en-US" sz="2200" kern="1200" dirty="0"/>
        </a:p>
      </dsp:txBody>
      <dsp:txXfrm>
        <a:off x="1720714" y="517492"/>
        <a:ext cx="1168522" cy="684087"/>
      </dsp:txXfrm>
    </dsp:sp>
    <dsp:sp modelId="{9D722B7B-C421-4E58-876F-EA8532ADF52F}">
      <dsp:nvSpPr>
        <dsp:cNvPr id="0" name=""/>
        <dsp:cNvSpPr/>
      </dsp:nvSpPr>
      <dsp:spPr>
        <a:xfrm>
          <a:off x="3031628" y="709360"/>
          <a:ext cx="256750" cy="30035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3031628" y="769430"/>
        <a:ext cx="179725" cy="180210"/>
      </dsp:txXfrm>
    </dsp:sp>
    <dsp:sp modelId="{BC713387-418A-4C03-8B9D-D796A63E9761}">
      <dsp:nvSpPr>
        <dsp:cNvPr id="0" name=""/>
        <dsp:cNvSpPr/>
      </dsp:nvSpPr>
      <dsp:spPr>
        <a:xfrm>
          <a:off x="3394955" y="496209"/>
          <a:ext cx="1211088" cy="72665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Progress</a:t>
          </a:r>
          <a:endParaRPr lang="en-US" sz="2200" kern="1200" dirty="0"/>
        </a:p>
      </dsp:txBody>
      <dsp:txXfrm>
        <a:off x="3416238" y="517492"/>
        <a:ext cx="1168522" cy="684087"/>
      </dsp:txXfrm>
    </dsp:sp>
    <dsp:sp modelId="{6C636598-96E4-45D3-B11B-BDE1DD305CE8}">
      <dsp:nvSpPr>
        <dsp:cNvPr id="0" name=""/>
        <dsp:cNvSpPr/>
      </dsp:nvSpPr>
      <dsp:spPr>
        <a:xfrm>
          <a:off x="4727153" y="709360"/>
          <a:ext cx="256750" cy="30035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4727153" y="769430"/>
        <a:ext cx="179725" cy="180210"/>
      </dsp:txXfrm>
    </dsp:sp>
    <dsp:sp modelId="{240D58DF-EC98-4EE9-8489-73233102880B}">
      <dsp:nvSpPr>
        <dsp:cNvPr id="0" name=""/>
        <dsp:cNvSpPr/>
      </dsp:nvSpPr>
      <dsp:spPr>
        <a:xfrm>
          <a:off x="5090479" y="496209"/>
          <a:ext cx="1211088" cy="72665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Combat</a:t>
          </a:r>
          <a:endParaRPr lang="en-US" sz="2200" kern="1200" dirty="0"/>
        </a:p>
      </dsp:txBody>
      <dsp:txXfrm>
        <a:off x="5111762" y="517492"/>
        <a:ext cx="1168522" cy="684087"/>
      </dsp:txXfrm>
    </dsp:sp>
    <dsp:sp modelId="{FD281765-0F58-4A24-AA11-6F8DB8B70C89}">
      <dsp:nvSpPr>
        <dsp:cNvPr id="0" name=""/>
        <dsp:cNvSpPr/>
      </dsp:nvSpPr>
      <dsp:spPr>
        <a:xfrm>
          <a:off x="6422677" y="709360"/>
          <a:ext cx="256750" cy="30035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6422677" y="769430"/>
        <a:ext cx="179725" cy="180210"/>
      </dsp:txXfrm>
    </dsp:sp>
    <dsp:sp modelId="{26BA886E-B8C6-43A5-9CAC-044FBA2E2604}">
      <dsp:nvSpPr>
        <dsp:cNvPr id="0" name=""/>
        <dsp:cNvSpPr/>
      </dsp:nvSpPr>
      <dsp:spPr>
        <a:xfrm>
          <a:off x="6786004" y="496209"/>
          <a:ext cx="1211088" cy="7266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Exit</a:t>
          </a:r>
          <a:endParaRPr lang="en-US" sz="2200" kern="1200" dirty="0"/>
        </a:p>
      </dsp:txBody>
      <dsp:txXfrm>
        <a:off x="6807287" y="517492"/>
        <a:ext cx="1168522" cy="6840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9FAF-50BB-45B6-8E39-C4AC11555375}" type="datetimeFigureOut">
              <a:rPr lang="en-US" smtClean="0"/>
              <a:t>9/29/2012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3485C-AC70-4B83-8ECE-9506483C9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41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9FAF-50BB-45B6-8E39-C4AC11555375}" type="datetimeFigureOut">
              <a:rPr lang="en-US" smtClean="0"/>
              <a:t>9/29/2012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3485C-AC70-4B83-8ECE-9506483C9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60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9FAF-50BB-45B6-8E39-C4AC11555375}" type="datetimeFigureOut">
              <a:rPr lang="en-US" smtClean="0"/>
              <a:t>9/29/2012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3485C-AC70-4B83-8ECE-9506483C9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00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9FAF-50BB-45B6-8E39-C4AC11555375}" type="datetimeFigureOut">
              <a:rPr lang="en-US" smtClean="0"/>
              <a:t>9/29/2012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3485C-AC70-4B83-8ECE-9506483C9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54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9FAF-50BB-45B6-8E39-C4AC11555375}" type="datetimeFigureOut">
              <a:rPr lang="en-US" smtClean="0"/>
              <a:t>9/29/2012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3485C-AC70-4B83-8ECE-9506483C9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26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9FAF-50BB-45B6-8E39-C4AC11555375}" type="datetimeFigureOut">
              <a:rPr lang="en-US" smtClean="0"/>
              <a:t>9/29/2012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3485C-AC70-4B83-8ECE-9506483C9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9FAF-50BB-45B6-8E39-C4AC11555375}" type="datetimeFigureOut">
              <a:rPr lang="en-US" smtClean="0"/>
              <a:t>9/29/2012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3485C-AC70-4B83-8ECE-9506483C9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47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9FAF-50BB-45B6-8E39-C4AC11555375}" type="datetimeFigureOut">
              <a:rPr lang="en-US" smtClean="0"/>
              <a:t>9/29/2012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3485C-AC70-4B83-8ECE-9506483C9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6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9FAF-50BB-45B6-8E39-C4AC11555375}" type="datetimeFigureOut">
              <a:rPr lang="en-US" smtClean="0"/>
              <a:t>9/29/2012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3485C-AC70-4B83-8ECE-9506483C9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06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9FAF-50BB-45B6-8E39-C4AC11555375}" type="datetimeFigureOut">
              <a:rPr lang="en-US" smtClean="0"/>
              <a:t>9/29/2012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3485C-AC70-4B83-8ECE-9506483C9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6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9FAF-50BB-45B6-8E39-C4AC11555375}" type="datetimeFigureOut">
              <a:rPr lang="en-US" smtClean="0"/>
              <a:t>9/29/2012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3485C-AC70-4B83-8ECE-9506483C9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40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B9FAF-50BB-45B6-8E39-C4AC11555375}" type="datetimeFigureOut">
              <a:rPr lang="en-US" smtClean="0"/>
              <a:t>9/29/2012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3485C-AC70-4B83-8ECE-9506483C9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25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Berserker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by:</a:t>
            </a:r>
            <a:br>
              <a:rPr lang="en-US" dirty="0" smtClean="0"/>
            </a:br>
            <a:r>
              <a:rPr lang="en-US" dirty="0" smtClean="0"/>
              <a:t>8-bit Bacon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29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310" y="228600"/>
            <a:ext cx="8229600" cy="1143000"/>
          </a:xfrm>
        </p:spPr>
        <p:txBody>
          <a:bodyPr/>
          <a:lstStyle/>
          <a:p>
            <a:r>
              <a:rPr lang="en-US" dirty="0" smtClean="0"/>
              <a:t>Enemies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914400"/>
          </a:xfrm>
        </p:spPr>
        <p:txBody>
          <a:bodyPr/>
          <a:lstStyle/>
          <a:p>
            <a:r>
              <a:rPr lang="en-US" dirty="0" smtClean="0"/>
              <a:t>-Art of 2 enemy types, melee and ranged blob-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81000" y="2128837"/>
            <a:ext cx="1219200" cy="762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Melee Blob</a:t>
            </a:r>
            <a:endParaRPr lang="en-US" dirty="0"/>
          </a:p>
        </p:txBody>
      </p:sp>
      <p:cxnSp>
        <p:nvCxnSpPr>
          <p:cNvPr id="5" name="Straight Arrow Connector 4"/>
          <p:cNvCxnSpPr>
            <a:stCxn id="4" idx="3"/>
          </p:cNvCxnSpPr>
          <p:nvPr/>
        </p:nvCxnSpPr>
        <p:spPr>
          <a:xfrm>
            <a:off x="1600200" y="2509837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2057400" y="2128837"/>
            <a:ext cx="990600" cy="762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P is within range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3"/>
          </p:cNvCxnSpPr>
          <p:nvPr/>
        </p:nvCxnSpPr>
        <p:spPr>
          <a:xfrm>
            <a:off x="3048000" y="2509837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3733800" y="2128837"/>
            <a:ext cx="1295400" cy="762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Move to Player</a:t>
            </a:r>
            <a:endParaRPr lang="en-US" dirty="0"/>
          </a:p>
        </p:txBody>
      </p:sp>
      <p:cxnSp>
        <p:nvCxnSpPr>
          <p:cNvPr id="9" name="Straight Arrow Connector 8"/>
          <p:cNvCxnSpPr>
            <a:stCxn id="8" idx="3"/>
            <a:endCxn id="10" idx="1"/>
          </p:cNvCxnSpPr>
          <p:nvPr/>
        </p:nvCxnSpPr>
        <p:spPr>
          <a:xfrm>
            <a:off x="5029200" y="2509837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5943600" y="2128837"/>
            <a:ext cx="1219200" cy="762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Attack Player (1s)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57010" y="2568057"/>
            <a:ext cx="45878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1 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61510" y="2598475"/>
            <a:ext cx="508473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10 M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981200" y="5029200"/>
            <a:ext cx="1219200" cy="762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Ranged Blob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3" idx="3"/>
          </p:cNvCxnSpPr>
          <p:nvPr/>
        </p:nvCxnSpPr>
        <p:spPr>
          <a:xfrm>
            <a:off x="3200400" y="54102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3657600" y="5029200"/>
            <a:ext cx="990600" cy="762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P is within range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5" idx="3"/>
          </p:cNvCxnSpPr>
          <p:nvPr/>
        </p:nvCxnSpPr>
        <p:spPr>
          <a:xfrm>
            <a:off x="4648200" y="54102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5334000" y="5029200"/>
            <a:ext cx="1295400" cy="762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Move to Player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7" idx="3"/>
            <a:endCxn id="19" idx="1"/>
          </p:cNvCxnSpPr>
          <p:nvPr/>
        </p:nvCxnSpPr>
        <p:spPr>
          <a:xfrm>
            <a:off x="6629400" y="54102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7543800" y="5029200"/>
            <a:ext cx="1219200" cy="762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Attack Player (1s)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857210" y="5468420"/>
            <a:ext cx="508473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10 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761710" y="5498838"/>
            <a:ext cx="508473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  <a:r>
              <a:rPr lang="en-US" sz="1200" dirty="0" smtClean="0"/>
              <a:t>0 M</a:t>
            </a:r>
          </a:p>
        </p:txBody>
      </p:sp>
      <p:cxnSp>
        <p:nvCxnSpPr>
          <p:cNvPr id="27" name="Straight Connector 26"/>
          <p:cNvCxnSpPr>
            <a:stCxn id="19" idx="2"/>
          </p:cNvCxnSpPr>
          <p:nvPr/>
        </p:nvCxnSpPr>
        <p:spPr>
          <a:xfrm>
            <a:off x="8153400" y="57912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5981700" y="6172200"/>
            <a:ext cx="2171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7" idx="2"/>
          </p:cNvCxnSpPr>
          <p:nvPr/>
        </p:nvCxnSpPr>
        <p:spPr>
          <a:xfrm flipV="1">
            <a:off x="5981700" y="5791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351827" y="6324600"/>
            <a:ext cx="1801573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If P closer than  9M</a:t>
            </a:r>
          </a:p>
        </p:txBody>
      </p:sp>
    </p:spTree>
    <p:extLst>
      <p:ext uri="{BB962C8B-B14F-4D97-AF65-F5344CB8AC3E}">
        <p14:creationId xmlns:p14="http://schemas.microsoft.com/office/powerpoint/2010/main" val="117951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310" y="228600"/>
            <a:ext cx="8229600" cy="1143000"/>
          </a:xfrm>
        </p:spPr>
        <p:txBody>
          <a:bodyPr/>
          <a:lstStyle/>
          <a:p>
            <a:r>
              <a:rPr lang="en-US" dirty="0" smtClean="0"/>
              <a:t>Enemies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914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-Art of 2 enemy types, Explosive Minion and Yeti-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81000" y="2128837"/>
            <a:ext cx="1219200" cy="762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Explosive Minion</a:t>
            </a:r>
            <a:endParaRPr lang="en-US" dirty="0"/>
          </a:p>
        </p:txBody>
      </p:sp>
      <p:cxnSp>
        <p:nvCxnSpPr>
          <p:cNvPr id="5" name="Straight Arrow Connector 4"/>
          <p:cNvCxnSpPr>
            <a:stCxn id="4" idx="3"/>
          </p:cNvCxnSpPr>
          <p:nvPr/>
        </p:nvCxnSpPr>
        <p:spPr>
          <a:xfrm>
            <a:off x="1600200" y="2509837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2057400" y="2128837"/>
            <a:ext cx="990600" cy="762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P is within range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3"/>
            <a:endCxn id="8" idx="1"/>
          </p:cNvCxnSpPr>
          <p:nvPr/>
        </p:nvCxnSpPr>
        <p:spPr>
          <a:xfrm flipV="1">
            <a:off x="3048000" y="2478882"/>
            <a:ext cx="762000" cy="30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3810000" y="1981200"/>
            <a:ext cx="1295400" cy="9953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Move to Player, activate bomb</a:t>
            </a:r>
            <a:endParaRPr lang="en-US" dirty="0"/>
          </a:p>
        </p:txBody>
      </p:sp>
      <p:cxnSp>
        <p:nvCxnSpPr>
          <p:cNvPr id="9" name="Straight Arrow Connector 8"/>
          <p:cNvCxnSpPr>
            <a:stCxn id="8" idx="3"/>
            <a:endCxn id="10" idx="1"/>
          </p:cNvCxnSpPr>
          <p:nvPr/>
        </p:nvCxnSpPr>
        <p:spPr>
          <a:xfrm>
            <a:off x="5105400" y="2478882"/>
            <a:ext cx="838200" cy="30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5943600" y="2128837"/>
            <a:ext cx="1219200" cy="762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Explode</a:t>
            </a:r>
            <a:br>
              <a:rPr lang="en-US" dirty="0" smtClean="0"/>
            </a:br>
            <a:r>
              <a:rPr lang="en-US" dirty="0" smtClean="0"/>
              <a:t>(2s)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57010" y="2568057"/>
            <a:ext cx="45878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1 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61510" y="2598475"/>
            <a:ext cx="508473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10 M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209800" y="5029200"/>
            <a:ext cx="1219200" cy="762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Yeti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3" idx="3"/>
          </p:cNvCxnSpPr>
          <p:nvPr/>
        </p:nvCxnSpPr>
        <p:spPr>
          <a:xfrm>
            <a:off x="3429000" y="54102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3886200" y="5029200"/>
            <a:ext cx="990600" cy="762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P is within range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5" idx="3"/>
          </p:cNvCxnSpPr>
          <p:nvPr/>
        </p:nvCxnSpPr>
        <p:spPr>
          <a:xfrm>
            <a:off x="4876800" y="54102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5562600" y="5029200"/>
            <a:ext cx="1295400" cy="762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Move to Player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7" idx="3"/>
            <a:endCxn id="19" idx="1"/>
          </p:cNvCxnSpPr>
          <p:nvPr/>
        </p:nvCxnSpPr>
        <p:spPr>
          <a:xfrm>
            <a:off x="6858000" y="54102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7772400" y="5029200"/>
            <a:ext cx="1219200" cy="762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Attack Player (3s)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085810" y="5468420"/>
            <a:ext cx="39466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  <a:r>
              <a:rPr lang="en-US" sz="1200" dirty="0" smtClean="0"/>
              <a:t>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90310" y="5498838"/>
            <a:ext cx="39466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5M</a:t>
            </a:r>
          </a:p>
        </p:txBody>
      </p:sp>
    </p:spTree>
    <p:extLst>
      <p:ext uri="{BB962C8B-B14F-4D97-AF65-F5344CB8AC3E}">
        <p14:creationId xmlns:p14="http://schemas.microsoft.com/office/powerpoint/2010/main" val="284532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310" y="228600"/>
            <a:ext cx="8229600" cy="1143000"/>
          </a:xfrm>
        </p:spPr>
        <p:txBody>
          <a:bodyPr/>
          <a:lstStyle/>
          <a:p>
            <a:r>
              <a:rPr lang="en-US" dirty="0" smtClean="0"/>
              <a:t>Enemies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1242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-Art of Magma Beast-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81000" y="2128837"/>
            <a:ext cx="1219200" cy="762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Magma Beast</a:t>
            </a:r>
            <a:endParaRPr lang="en-US" dirty="0"/>
          </a:p>
        </p:txBody>
      </p:sp>
      <p:cxnSp>
        <p:nvCxnSpPr>
          <p:cNvPr id="5" name="Straight Arrow Connector 4"/>
          <p:cNvCxnSpPr>
            <a:stCxn id="4" idx="3"/>
          </p:cNvCxnSpPr>
          <p:nvPr/>
        </p:nvCxnSpPr>
        <p:spPr>
          <a:xfrm>
            <a:off x="1600200" y="2509837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2057400" y="2128837"/>
            <a:ext cx="990600" cy="762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P is within range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3"/>
            <a:endCxn id="8" idx="1"/>
          </p:cNvCxnSpPr>
          <p:nvPr/>
        </p:nvCxnSpPr>
        <p:spPr>
          <a:xfrm flipV="1">
            <a:off x="3048000" y="2491709"/>
            <a:ext cx="762000" cy="18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3810000" y="2107944"/>
            <a:ext cx="1295400" cy="7675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Move to Player</a:t>
            </a:r>
            <a:endParaRPr lang="en-US" dirty="0"/>
          </a:p>
        </p:txBody>
      </p:sp>
      <p:cxnSp>
        <p:nvCxnSpPr>
          <p:cNvPr id="9" name="Straight Arrow Connector 8"/>
          <p:cNvCxnSpPr>
            <a:stCxn id="8" idx="3"/>
            <a:endCxn id="10" idx="1"/>
          </p:cNvCxnSpPr>
          <p:nvPr/>
        </p:nvCxnSpPr>
        <p:spPr>
          <a:xfrm>
            <a:off x="5105400" y="2491709"/>
            <a:ext cx="838200" cy="18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5943600" y="2128837"/>
            <a:ext cx="1219200" cy="762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Attack Player</a:t>
            </a:r>
            <a:br>
              <a:rPr lang="en-US" dirty="0" smtClean="0"/>
            </a:br>
            <a:r>
              <a:rPr lang="en-US" dirty="0" smtClean="0"/>
              <a:t>(3s)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57010" y="2568057"/>
            <a:ext cx="39466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  <a:r>
              <a:rPr lang="en-US" sz="1200" dirty="0" smtClean="0"/>
              <a:t>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61510" y="2598475"/>
            <a:ext cx="429926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5</a:t>
            </a:r>
            <a:r>
              <a:rPr lang="en-US" sz="1200" dirty="0" smtClean="0"/>
              <a:t> M</a:t>
            </a:r>
          </a:p>
        </p:txBody>
      </p:sp>
    </p:spTree>
    <p:extLst>
      <p:ext uri="{BB962C8B-B14F-4D97-AF65-F5344CB8AC3E}">
        <p14:creationId xmlns:p14="http://schemas.microsoft.com/office/powerpoint/2010/main" val="215435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Hero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243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Hero is a seasoned, tall, lean warrior who wields a one-handed sword.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-Art of Protagonist here-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791200" y="3581400"/>
            <a:ext cx="1676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505200" y="4876800"/>
            <a:ext cx="1600200" cy="4572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Health</a:t>
            </a:r>
          </a:p>
        </p:txBody>
      </p:sp>
      <p:cxnSp>
        <p:nvCxnSpPr>
          <p:cNvPr id="6" name="Straight Arrow Connector 5"/>
          <p:cNvCxnSpPr>
            <a:stCxn id="5" idx="3"/>
            <a:endCxn id="7" idx="1"/>
          </p:cNvCxnSpPr>
          <p:nvPr/>
        </p:nvCxnSpPr>
        <p:spPr>
          <a:xfrm flipV="1">
            <a:off x="5105400" y="5093251"/>
            <a:ext cx="381000" cy="121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5486400" y="4572000"/>
            <a:ext cx="1995256" cy="10425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If Health = 0, restart at checkpoint, decrement lives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696200" y="4920974"/>
            <a:ext cx="1371600" cy="4572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If Lives = 0</a:t>
            </a:r>
            <a:b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Game Over</a:t>
            </a:r>
          </a:p>
        </p:txBody>
      </p:sp>
      <p:cxnSp>
        <p:nvCxnSpPr>
          <p:cNvPr id="10" name="Straight Arrow Connector 9"/>
          <p:cNvCxnSpPr>
            <a:stCxn id="7" idx="3"/>
            <a:endCxn id="9" idx="1"/>
          </p:cNvCxnSpPr>
          <p:nvPr/>
        </p:nvCxnSpPr>
        <p:spPr>
          <a:xfrm>
            <a:off x="7481656" y="5093251"/>
            <a:ext cx="214544" cy="563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53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3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Alternate fantasy realm</a:t>
            </a:r>
            <a:endParaRPr lang="en-US" dirty="0"/>
          </a:p>
        </p:txBody>
      </p:sp>
      <p:pic>
        <p:nvPicPr>
          <p:cNvPr id="4" name="Picture 2" descr="G:\Santi_prepro_level_01\lava_floating_islan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40" y="2503487"/>
            <a:ext cx="2743200" cy="157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G:\Santi_prepro_level_01\lavalan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57400"/>
            <a:ext cx="2743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G:\Santi_prepro_level_01\level_grass_field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209605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G:\Santi_prepro_level_01\sandy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040" y="4207161"/>
            <a:ext cx="2246312" cy="224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840" y="2503932"/>
            <a:ext cx="2743200" cy="15727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40" y="4204271"/>
            <a:ext cx="3121152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72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– Ice Realm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/>
          <a:lstStyle/>
          <a:p>
            <a:r>
              <a:rPr lang="en-US" dirty="0" smtClean="0"/>
              <a:t>An icy tundra consisting of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92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 - Lava Realm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lang="en-US" dirty="0" smtClean="0"/>
              <a:t>An evil realm, consisting of…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8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– Wizard’s Castle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200"/>
          </a:xfrm>
        </p:spPr>
        <p:txBody>
          <a:bodyPr/>
          <a:lstStyle/>
          <a:p>
            <a:r>
              <a:rPr lang="en-US" dirty="0" smtClean="0"/>
              <a:t>The place where the player confronts the evil wizard.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26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player is on a quest to reclaim his lost love and defeat the evil wizard.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2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6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Wizard AI – Orb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33600"/>
          </a:xfrm>
        </p:spPr>
        <p:txBody>
          <a:bodyPr/>
          <a:lstStyle/>
          <a:p>
            <a:r>
              <a:rPr lang="en-US" sz="2400" dirty="0" smtClean="0"/>
              <a:t>The wizard launches a fast-travelling orb at the player, which deals a small amount of damage if not deflected.</a:t>
            </a:r>
          </a:p>
          <a:p>
            <a:endParaRPr lang="en-US" sz="2400" dirty="0"/>
          </a:p>
          <a:p>
            <a:r>
              <a:rPr lang="en-US" sz="2400" b="1" dirty="0" smtClean="0"/>
              <a:t>Tell:</a:t>
            </a:r>
            <a:r>
              <a:rPr lang="en-US" sz="2400" dirty="0" smtClean="0"/>
              <a:t> The wizard raises his staff over his head, then swings it downward at the player.</a:t>
            </a:r>
            <a:endParaRPr lang="en-US" sz="24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456410" y="4514849"/>
            <a:ext cx="1219200" cy="762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Orb Attack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675610" y="48768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2132810" y="4495800"/>
            <a:ext cx="990600" cy="762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Raise/ Lower Staff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3"/>
          </p:cNvCxnSpPr>
          <p:nvPr/>
        </p:nvCxnSpPr>
        <p:spPr>
          <a:xfrm>
            <a:off x="3123410" y="48768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3809210" y="4495800"/>
            <a:ext cx="1295400" cy="762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Launch Orb</a:t>
            </a:r>
            <a:endParaRPr lang="en-US" dirty="0"/>
          </a:p>
        </p:txBody>
      </p:sp>
      <p:cxnSp>
        <p:nvCxnSpPr>
          <p:cNvPr id="9" name="Straight Arrow Connector 8"/>
          <p:cNvCxnSpPr>
            <a:stCxn id="8" idx="3"/>
            <a:endCxn id="10" idx="1"/>
          </p:cNvCxnSpPr>
          <p:nvPr/>
        </p:nvCxnSpPr>
        <p:spPr>
          <a:xfrm>
            <a:off x="5104610" y="48768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6019010" y="4495800"/>
            <a:ext cx="1219200" cy="762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Small Damage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32420" y="4935020"/>
            <a:ext cx="441146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0.5</a:t>
            </a:r>
            <a:r>
              <a:rPr lang="en-US" sz="1200" dirty="0" smtClean="0"/>
              <a:t>s</a:t>
            </a:r>
            <a:endParaRPr lang="en-US" sz="12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3184234" y="4949307"/>
            <a:ext cx="46839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1.5s</a:t>
            </a:r>
          </a:p>
        </p:txBody>
      </p:sp>
    </p:spTree>
    <p:extLst>
      <p:ext uri="{BB962C8B-B14F-4D97-AF65-F5344CB8AC3E}">
        <p14:creationId xmlns:p14="http://schemas.microsoft.com/office/powerpoint/2010/main" val="293489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Wizard AI – Orb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Wizard AI – Lava Plume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33600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The wizard raises both arms above his head and creates a red space underneath the player, which erupts after a small period of time.</a:t>
            </a:r>
          </a:p>
          <a:p>
            <a:endParaRPr lang="en-US" sz="2400" dirty="0"/>
          </a:p>
          <a:p>
            <a:r>
              <a:rPr lang="en-US" sz="2400" b="1" dirty="0" smtClean="0"/>
              <a:t>Tell:</a:t>
            </a:r>
            <a:r>
              <a:rPr lang="en-US" sz="2400" dirty="0" smtClean="0"/>
              <a:t> The wizard raises both arms over his head, and his hands glow red.</a:t>
            </a:r>
            <a:endParaRPr lang="en-US" sz="24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456410" y="4514849"/>
            <a:ext cx="1219200" cy="762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Lava Plume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675610" y="48768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2132810" y="4495800"/>
            <a:ext cx="990600" cy="762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Raises arms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3"/>
          </p:cNvCxnSpPr>
          <p:nvPr/>
        </p:nvCxnSpPr>
        <p:spPr>
          <a:xfrm>
            <a:off x="3123410" y="48768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3809210" y="4495800"/>
            <a:ext cx="1295400" cy="762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Creates plume</a:t>
            </a:r>
            <a:endParaRPr lang="en-US" dirty="0"/>
          </a:p>
        </p:txBody>
      </p:sp>
      <p:cxnSp>
        <p:nvCxnSpPr>
          <p:cNvPr id="9" name="Straight Arrow Connector 8"/>
          <p:cNvCxnSpPr>
            <a:stCxn id="8" idx="3"/>
            <a:endCxn id="10" idx="1"/>
          </p:cNvCxnSpPr>
          <p:nvPr/>
        </p:nvCxnSpPr>
        <p:spPr>
          <a:xfrm>
            <a:off x="5104610" y="48768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6019010" y="4495800"/>
            <a:ext cx="1219200" cy="762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Large Damage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32420" y="4935020"/>
            <a:ext cx="441146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2.0s</a:t>
            </a:r>
            <a:endParaRPr lang="en-US" sz="12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3184234" y="4949307"/>
            <a:ext cx="441146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1.0s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63425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Wizard AI – Lava Plume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9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Wizard AI – Summon Minions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25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wizard can call minions to his aid to assist him in the fight. This attack does no damage.</a:t>
            </a:r>
            <a:endParaRPr lang="en-US" sz="2400" dirty="0"/>
          </a:p>
          <a:p>
            <a:r>
              <a:rPr lang="en-US" sz="2400" b="1" dirty="0" smtClean="0"/>
              <a:t>Tell:</a:t>
            </a:r>
            <a:r>
              <a:rPr lang="en-US" sz="2400" dirty="0" smtClean="0"/>
              <a:t> </a:t>
            </a:r>
            <a:r>
              <a:rPr lang="en-US" sz="2400" dirty="0"/>
              <a:t>The wizard slams his staff to the ground, opening a gate that spawns minions.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56410" y="4514849"/>
            <a:ext cx="1219200" cy="762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Summon Minions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675610" y="48768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2132810" y="4495800"/>
            <a:ext cx="990600" cy="762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Slams staff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3"/>
          </p:cNvCxnSpPr>
          <p:nvPr/>
        </p:nvCxnSpPr>
        <p:spPr>
          <a:xfrm>
            <a:off x="3123410" y="48768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3809210" y="4495800"/>
            <a:ext cx="1295400" cy="762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Opens gate</a:t>
            </a:r>
            <a:endParaRPr lang="en-US" dirty="0"/>
          </a:p>
        </p:txBody>
      </p:sp>
      <p:cxnSp>
        <p:nvCxnSpPr>
          <p:cNvPr id="9" name="Straight Arrow Connector 8"/>
          <p:cNvCxnSpPr>
            <a:stCxn id="8" idx="3"/>
            <a:endCxn id="10" idx="1"/>
          </p:cNvCxnSpPr>
          <p:nvPr/>
        </p:nvCxnSpPr>
        <p:spPr>
          <a:xfrm>
            <a:off x="5104610" y="48768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6019010" y="4495800"/>
            <a:ext cx="1219200" cy="762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 Damage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32420" y="4935020"/>
            <a:ext cx="441146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0.5s</a:t>
            </a:r>
            <a:endParaRPr lang="en-US" sz="12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3184234" y="4949307"/>
            <a:ext cx="441146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0</a:t>
            </a:r>
            <a:r>
              <a:rPr lang="en-US" sz="1200" dirty="0" smtClean="0"/>
              <a:t>.5s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35693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Wizard AI – Summon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3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Wizard Fight Stages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/>
          <a:lstStyle/>
          <a:p>
            <a:r>
              <a:rPr lang="en-US" dirty="0" smtClean="0"/>
              <a:t>Boss state changes based on health. Whe</a:t>
            </a:r>
            <a:r>
              <a:rPr lang="en-US" dirty="0" smtClean="0"/>
              <a:t>n the boss’ health hits zero, the boss is defeated.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2400" y="3205163"/>
            <a:ext cx="1219200" cy="7620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Fight Starts</a:t>
            </a:r>
          </a:p>
        </p:txBody>
      </p:sp>
      <p:cxnSp>
        <p:nvCxnSpPr>
          <p:cNvPr id="5" name="Straight Arrow Connector 4"/>
          <p:cNvCxnSpPr>
            <a:endCxn id="6" idx="1"/>
          </p:cNvCxnSpPr>
          <p:nvPr/>
        </p:nvCxnSpPr>
        <p:spPr>
          <a:xfrm>
            <a:off x="1376363" y="3581400"/>
            <a:ext cx="228600" cy="9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1604963" y="3200399"/>
            <a:ext cx="1219200" cy="7810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Orb Attack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3"/>
            <a:endCxn id="8" idx="1"/>
          </p:cNvCxnSpPr>
          <p:nvPr/>
        </p:nvCxnSpPr>
        <p:spPr>
          <a:xfrm flipV="1">
            <a:off x="2824163" y="3581400"/>
            <a:ext cx="939003" cy="9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3763166" y="3200400"/>
            <a:ext cx="1295400" cy="762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Lava Plume</a:t>
            </a:r>
            <a:endParaRPr lang="en-US" dirty="0"/>
          </a:p>
        </p:txBody>
      </p:sp>
      <p:cxnSp>
        <p:nvCxnSpPr>
          <p:cNvPr id="9" name="Straight Arrow Connector 8"/>
          <p:cNvCxnSpPr>
            <a:stCxn id="8" idx="3"/>
            <a:endCxn id="13" idx="1"/>
          </p:cNvCxnSpPr>
          <p:nvPr/>
        </p:nvCxnSpPr>
        <p:spPr>
          <a:xfrm>
            <a:off x="5058566" y="3581400"/>
            <a:ext cx="835669" cy="119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7696200" y="3181348"/>
            <a:ext cx="1219200" cy="8001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Boss Dies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05400" y="3639620"/>
            <a:ext cx="75693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33% HP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00662" y="3653907"/>
            <a:ext cx="75693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66% HP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894235" y="3205163"/>
            <a:ext cx="1295400" cy="7762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Summon </a:t>
            </a:r>
            <a:r>
              <a:rPr lang="en-US" dirty="0" smtClean="0"/>
              <a:t>(</a:t>
            </a:r>
            <a:r>
              <a:rPr lang="en-US" dirty="0" smtClean="0"/>
              <a:t>15</a:t>
            </a:r>
            <a:r>
              <a:rPr lang="en-US" dirty="0" smtClean="0"/>
              <a:t>s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3" idx="3"/>
            <a:endCxn id="10" idx="1"/>
          </p:cNvCxnSpPr>
          <p:nvPr/>
        </p:nvCxnSpPr>
        <p:spPr>
          <a:xfrm flipV="1">
            <a:off x="7189635" y="3581398"/>
            <a:ext cx="506565" cy="119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3807554" y="4157521"/>
            <a:ext cx="1219200" cy="7810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Orb Attack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8" idx="2"/>
            <a:endCxn id="15" idx="0"/>
          </p:cNvCxnSpPr>
          <p:nvPr/>
        </p:nvCxnSpPr>
        <p:spPr>
          <a:xfrm>
            <a:off x="4410866" y="3962400"/>
            <a:ext cx="6288" cy="1951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5943600" y="4328970"/>
            <a:ext cx="1295400" cy="762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Lava Plume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5987988" y="5286091"/>
            <a:ext cx="1219200" cy="7810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Orb Attack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>
            <a:off x="6591300" y="5090970"/>
            <a:ext cx="6288" cy="1951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2"/>
            <a:endCxn id="19" idx="0"/>
          </p:cNvCxnSpPr>
          <p:nvPr/>
        </p:nvCxnSpPr>
        <p:spPr>
          <a:xfrm>
            <a:off x="6541935" y="3981448"/>
            <a:ext cx="49365" cy="3475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83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97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079" y="221218"/>
            <a:ext cx="8229600" cy="1143000"/>
          </a:xfrm>
        </p:spPr>
        <p:txBody>
          <a:bodyPr/>
          <a:lstStyle/>
          <a:p>
            <a:r>
              <a:rPr lang="en-US" dirty="0" smtClean="0"/>
              <a:t>Controls - Keyboard</a:t>
            </a:r>
            <a:endParaRPr lang="en-US" dirty="0"/>
          </a:p>
        </p:txBody>
      </p:sp>
      <p:pic>
        <p:nvPicPr>
          <p:cNvPr id="4" name="Picture 3" descr="happy_hacking_keyboard_lite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" y="3124200"/>
            <a:ext cx="6934200" cy="3169478"/>
          </a:xfrm>
          <a:prstGeom prst="rect">
            <a:avLst/>
          </a:prstGeom>
        </p:spPr>
      </p:pic>
      <p:cxnSp>
        <p:nvCxnSpPr>
          <p:cNvPr id="5" name="Straight Arrow Connector 4"/>
          <p:cNvCxnSpPr>
            <a:stCxn id="13" idx="2"/>
          </p:cNvCxnSpPr>
          <p:nvPr/>
        </p:nvCxnSpPr>
        <p:spPr>
          <a:xfrm>
            <a:off x="7320332" y="1842016"/>
            <a:ext cx="519725" cy="19679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257800" y="1600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Dash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866900" y="1560552"/>
            <a:ext cx="419100" cy="30876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14500" y="1179552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524000" y="1560552"/>
            <a:ext cx="342900" cy="30876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62000" y="2209800"/>
            <a:ext cx="76200" cy="1600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1000" y="1828800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Pause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828800" y="1560552"/>
            <a:ext cx="38100" cy="27066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934200" y="1472684"/>
            <a:ext cx="772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Attack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866900" y="1560552"/>
            <a:ext cx="0" cy="30876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733800" y="1981200"/>
            <a:ext cx="1981200" cy="3505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C:\Users\Seanstar\Pictures\GPP(3)\MouseAlph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4272" y="2613611"/>
            <a:ext cx="1929820" cy="3558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Arrow Connector 34"/>
          <p:cNvCxnSpPr>
            <a:stCxn id="36" idx="2"/>
          </p:cNvCxnSpPr>
          <p:nvPr/>
        </p:nvCxnSpPr>
        <p:spPr>
          <a:xfrm>
            <a:off x="8602057" y="1918216"/>
            <a:ext cx="0" cy="18917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282867" y="1548884"/>
            <a:ext cx="6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12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Controls - Controller</a:t>
            </a:r>
            <a:endParaRPr lang="en-US" dirty="0"/>
          </a:p>
        </p:txBody>
      </p:sp>
      <p:pic>
        <p:nvPicPr>
          <p:cNvPr id="2050" name="Picture 2" descr="C:\Users\Seanstar\Pictures\GPP(3)\XBoxControllerN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8609013" cy="46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60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-Concept Vision goes here-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70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 Style</a:t>
            </a:r>
            <a:endParaRPr lang="en-US" dirty="0"/>
          </a:p>
        </p:txBody>
      </p:sp>
      <p:pic>
        <p:nvPicPr>
          <p:cNvPr id="1026" name="Picture 2" descr="C:\Users\Seanstar\Pictures\GPP(3)\Bastion_E32011_0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371600"/>
            <a:ext cx="5825067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eanstar\Pictures\GPP(3)\Bastion-art-291x180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724400"/>
            <a:ext cx="30797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632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Intense, fast-paced ¾ view Hack-and-Slash</a:t>
            </a:r>
          </a:p>
          <a:p>
            <a:r>
              <a:rPr lang="en-US" dirty="0" smtClean="0"/>
              <a:t>Takes place in an alternate fantasy realm</a:t>
            </a:r>
          </a:p>
          <a:p>
            <a:r>
              <a:rPr lang="en-US" dirty="0" smtClean="0"/>
              <a:t>You control a seasoned warrior who is on a quest to save his lost love.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02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8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Inspiration</a:t>
            </a:r>
            <a:endParaRPr lang="en-US" dirty="0"/>
          </a:p>
        </p:txBody>
      </p:sp>
      <p:pic>
        <p:nvPicPr>
          <p:cNvPr id="1026" name="Picture 2" descr="C:\Users\Seanstar\Pictures\GPP(3)\bastion-gameplay-video-aylives-com-scr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65" y="1447800"/>
            <a:ext cx="8068235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750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Player Actions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04800" y="2066925"/>
            <a:ext cx="5715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Attack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086600" y="2066925"/>
            <a:ext cx="1371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65%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04800" y="3390900"/>
            <a:ext cx="5715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Dash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086600" y="3390900"/>
            <a:ext cx="1371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25%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04800" y="4800600"/>
            <a:ext cx="5715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Grab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086600" y="4800600"/>
            <a:ext cx="1371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r>
              <a:rPr lang="en-US" dirty="0"/>
              <a:t>0</a:t>
            </a:r>
            <a:r>
              <a:rPr lang="en-US" dirty="0" smtClean="0"/>
              <a:t>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75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0"/>
            <a:ext cx="8229600" cy="1447800"/>
          </a:xfrm>
        </p:spPr>
        <p:txBody>
          <a:bodyPr/>
          <a:lstStyle/>
          <a:p>
            <a:r>
              <a:rPr lang="en-US" dirty="0" smtClean="0"/>
              <a:t>-Art of player attacking enemies, manipulating environment, deflecting projectiles-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04800" y="2066925"/>
            <a:ext cx="1905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Attack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590800" y="1819275"/>
            <a:ext cx="457200" cy="390525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429000" y="2066925"/>
            <a:ext cx="2743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Player attacks with their melee weapon.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3"/>
            <a:endCxn id="6" idx="1"/>
          </p:cNvCxnSpPr>
          <p:nvPr/>
        </p:nvCxnSpPr>
        <p:spPr>
          <a:xfrm>
            <a:off x="2209800" y="2409825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09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00400"/>
            <a:ext cx="8229600" cy="1524000"/>
          </a:xfrm>
        </p:spPr>
        <p:txBody>
          <a:bodyPr/>
          <a:lstStyle/>
          <a:p>
            <a:r>
              <a:rPr lang="en-US" dirty="0" smtClean="0"/>
              <a:t>-Art of player dashing and evading an exploding enemy and pushing enemies back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04800" y="2066925"/>
            <a:ext cx="1905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Dash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590800" y="1819275"/>
            <a:ext cx="457200" cy="39052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429000" y="2066925"/>
            <a:ext cx="2743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Player dashes in the direction they are facing.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6" idx="1"/>
          </p:cNvCxnSpPr>
          <p:nvPr/>
        </p:nvCxnSpPr>
        <p:spPr>
          <a:xfrm>
            <a:off x="2209800" y="2409825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41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00400"/>
            <a:ext cx="8229600" cy="1219200"/>
          </a:xfrm>
        </p:spPr>
        <p:txBody>
          <a:bodyPr/>
          <a:lstStyle/>
          <a:p>
            <a:r>
              <a:rPr lang="en-US" dirty="0" smtClean="0"/>
              <a:t>-Art of player grabbing and tossing an enemy, flipping a lever-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04800" y="2066925"/>
            <a:ext cx="1905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Grab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590800" y="1819275"/>
            <a:ext cx="457200" cy="39052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429000" y="2066925"/>
            <a:ext cx="2743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Player grabs an enemy or object in front of them.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6" idx="1"/>
          </p:cNvCxnSpPr>
          <p:nvPr/>
        </p:nvCxnSpPr>
        <p:spPr>
          <a:xfrm>
            <a:off x="2209800" y="2409825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01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Flow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29920095"/>
              </p:ext>
            </p:extLst>
          </p:nvPr>
        </p:nvGraphicFramePr>
        <p:xfrm>
          <a:off x="609600" y="1600200"/>
          <a:ext cx="8001000" cy="1719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950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Words>606</Words>
  <Application>Microsoft Office PowerPoint</Application>
  <PresentationFormat>On-screen Show (4:3)</PresentationFormat>
  <Paragraphs>150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Berserker</vt:lpstr>
      <vt:lpstr>Team members</vt:lpstr>
      <vt:lpstr>The Vision</vt:lpstr>
      <vt:lpstr>Inspiration</vt:lpstr>
      <vt:lpstr>Player Actions</vt:lpstr>
      <vt:lpstr>Attack</vt:lpstr>
      <vt:lpstr>Dash</vt:lpstr>
      <vt:lpstr>Grab</vt:lpstr>
      <vt:lpstr>Game Flow</vt:lpstr>
      <vt:lpstr>Enemies</vt:lpstr>
      <vt:lpstr>Enemies</vt:lpstr>
      <vt:lpstr>Enemies</vt:lpstr>
      <vt:lpstr>The Hero</vt:lpstr>
      <vt:lpstr>Where</vt:lpstr>
      <vt:lpstr>Where – Ice Realm</vt:lpstr>
      <vt:lpstr>Where  - Lava Realm</vt:lpstr>
      <vt:lpstr>Where – Wizard’s Castle</vt:lpstr>
      <vt:lpstr>Level Layout</vt:lpstr>
      <vt:lpstr>Why</vt:lpstr>
      <vt:lpstr>Wizard AI – Orb Attack</vt:lpstr>
      <vt:lpstr>Wizard AI – Orb Concept</vt:lpstr>
      <vt:lpstr>Wizard AI – Lava Plume</vt:lpstr>
      <vt:lpstr>Wizard AI – Lava Plume Concept</vt:lpstr>
      <vt:lpstr>Wizard AI – Summon Minions</vt:lpstr>
      <vt:lpstr>Wizard AI – Summon Concept</vt:lpstr>
      <vt:lpstr>Wizard Fight Stages</vt:lpstr>
      <vt:lpstr>HUD</vt:lpstr>
      <vt:lpstr>Controls - Keyboard</vt:lpstr>
      <vt:lpstr>Controls - Controller</vt:lpstr>
      <vt:lpstr>Art Style</vt:lpstr>
      <vt:lpstr>Recap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Berserker</dc:title>
  <dc:creator>Seanstar</dc:creator>
  <cp:lastModifiedBy>Seanstar</cp:lastModifiedBy>
  <cp:revision>17</cp:revision>
  <dcterms:created xsi:type="dcterms:W3CDTF">2012-09-28T19:49:36Z</dcterms:created>
  <dcterms:modified xsi:type="dcterms:W3CDTF">2012-09-29T21:14:53Z</dcterms:modified>
</cp:coreProperties>
</file>