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7" r:id="rId10"/>
    <p:sldId id="269" r:id="rId11"/>
    <p:sldId id="265" r:id="rId12"/>
    <p:sldId id="275" r:id="rId13"/>
    <p:sldId id="276" r:id="rId14"/>
    <p:sldId id="277" r:id="rId15"/>
    <p:sldId id="266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A9B8-6391-4C09-B7EE-FA66C8B2AC1D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8AAA2D24-61C7-48C3-909C-716F581D670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DB20418D-E97A-4C44-AA47-D40D752AE4AD}" type="parTrans" cxnId="{64341EDE-ED30-4468-ABA6-2C41E0C9F048}">
      <dgm:prSet/>
      <dgm:spPr/>
      <dgm:t>
        <a:bodyPr/>
        <a:lstStyle/>
        <a:p>
          <a:endParaRPr lang="en-US"/>
        </a:p>
      </dgm:t>
    </dgm:pt>
    <dgm:pt modelId="{D3538A12-B475-4917-864B-2300F6E323D7}" type="sibTrans" cxnId="{64341EDE-ED30-4468-ABA6-2C41E0C9F048}">
      <dgm:prSet/>
      <dgm:spPr/>
      <dgm:t>
        <a:bodyPr/>
        <a:lstStyle/>
        <a:p>
          <a:endParaRPr lang="en-US"/>
        </a:p>
      </dgm:t>
    </dgm:pt>
    <dgm:pt modelId="{93D3F291-F795-4D74-A28E-2A426E5CB54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49D5CDAA-06A7-4430-BA89-0252EA024605}" type="parTrans" cxnId="{DE8F807A-192C-4D87-826C-FE46CA6031B9}">
      <dgm:prSet/>
      <dgm:spPr/>
      <dgm:t>
        <a:bodyPr/>
        <a:lstStyle/>
        <a:p>
          <a:endParaRPr lang="en-US"/>
        </a:p>
      </dgm:t>
    </dgm:pt>
    <dgm:pt modelId="{CE6BBF36-97E7-482F-90DC-7DC143081CB5}" type="sibTrans" cxnId="{DE8F807A-192C-4D87-826C-FE46CA6031B9}">
      <dgm:prSet/>
      <dgm:spPr/>
      <dgm:t>
        <a:bodyPr/>
        <a:lstStyle/>
        <a:p>
          <a:endParaRPr lang="en-US"/>
        </a:p>
      </dgm:t>
    </dgm:pt>
    <dgm:pt modelId="{A0D8B851-E623-4C75-9A47-0C2BFE660956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79EDEA30-D061-4DE3-8D89-5147E0B8B56B}" type="parTrans" cxnId="{6026EFE5-5DEC-4C56-9AA8-8969C7310EBA}">
      <dgm:prSet/>
      <dgm:spPr/>
      <dgm:t>
        <a:bodyPr/>
        <a:lstStyle/>
        <a:p>
          <a:endParaRPr lang="en-US"/>
        </a:p>
      </dgm:t>
    </dgm:pt>
    <dgm:pt modelId="{50C88FAC-F21B-4EF8-B747-CF4F6AAFCCBF}" type="sibTrans" cxnId="{6026EFE5-5DEC-4C56-9AA8-8969C7310EBA}">
      <dgm:prSet/>
      <dgm:spPr/>
      <dgm:t>
        <a:bodyPr/>
        <a:lstStyle/>
        <a:p>
          <a:endParaRPr lang="en-US"/>
        </a:p>
      </dgm:t>
    </dgm:pt>
    <dgm:pt modelId="{BAAB4167-ED67-4175-899E-A27F0B6CDD0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2388E066-9E47-40ED-A41E-9D7CC763BA0C}" type="parTrans" cxnId="{5667B77A-89AC-46D1-82C1-D0F36AA7DC35}">
      <dgm:prSet/>
      <dgm:spPr/>
      <dgm:t>
        <a:bodyPr/>
        <a:lstStyle/>
        <a:p>
          <a:endParaRPr lang="en-US"/>
        </a:p>
      </dgm:t>
    </dgm:pt>
    <dgm:pt modelId="{C96D2EB3-465C-4A52-85F2-383E6B10C09D}" type="sibTrans" cxnId="{5667B77A-89AC-46D1-82C1-D0F36AA7DC35}">
      <dgm:prSet/>
      <dgm:spPr/>
      <dgm:t>
        <a:bodyPr/>
        <a:lstStyle/>
        <a:p>
          <a:endParaRPr lang="en-US"/>
        </a:p>
      </dgm:t>
    </dgm:pt>
    <dgm:pt modelId="{E2748FE1-EC03-4586-98AE-954A6AC5B886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DBD15810-78BA-4D99-8EB4-451D0B2D08A5}" type="parTrans" cxnId="{F091EE85-FFE5-41BA-8DBB-D64E0BD920B2}">
      <dgm:prSet/>
      <dgm:spPr/>
      <dgm:t>
        <a:bodyPr/>
        <a:lstStyle/>
        <a:p>
          <a:endParaRPr lang="en-US"/>
        </a:p>
      </dgm:t>
    </dgm:pt>
    <dgm:pt modelId="{DC8F8B88-F526-4EFA-B3C1-F4E71761F7DB}" type="sibTrans" cxnId="{F091EE85-FFE5-41BA-8DBB-D64E0BD920B2}">
      <dgm:prSet/>
      <dgm:spPr/>
      <dgm:t>
        <a:bodyPr/>
        <a:lstStyle/>
        <a:p>
          <a:endParaRPr lang="en-US"/>
        </a:p>
      </dgm:t>
    </dgm:pt>
    <dgm:pt modelId="{7AB822B2-A9ED-4F90-943E-4BA8A05BDFD4}" type="pres">
      <dgm:prSet presAssocID="{4A65A9B8-6391-4C09-B7EE-FA66C8B2AC1D}" presName="Name0" presStyleCnt="0">
        <dgm:presLayoutVars>
          <dgm:dir/>
          <dgm:resizeHandles val="exact"/>
        </dgm:presLayoutVars>
      </dgm:prSet>
      <dgm:spPr/>
    </dgm:pt>
    <dgm:pt modelId="{993BE591-36A4-4F76-8B00-E02F8ED47F05}" type="pres">
      <dgm:prSet presAssocID="{8AAA2D24-61C7-48C3-909C-716F581D670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C75D8-A49D-4E6C-A8ED-F4FF44E2697B}" type="pres">
      <dgm:prSet presAssocID="{D3538A12-B475-4917-864B-2300F6E323D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D8F9743-A271-46EA-AF5E-14133520C4B4}" type="pres">
      <dgm:prSet presAssocID="{D3538A12-B475-4917-864B-2300F6E323D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F21EE6F-7066-4278-A22A-A58CDE83A852}" type="pres">
      <dgm:prSet presAssocID="{93D3F291-F795-4D74-A28E-2A426E5CB54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22B7B-C421-4E58-876F-EA8532ADF52F}" type="pres">
      <dgm:prSet presAssocID="{CE6BBF36-97E7-482F-90DC-7DC143081CB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9C1B308-D5FA-428F-A120-1B1AA87EBB09}" type="pres">
      <dgm:prSet presAssocID="{CE6BBF36-97E7-482F-90DC-7DC143081CB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C713387-418A-4C03-8B9D-D796A63E9761}" type="pres">
      <dgm:prSet presAssocID="{A0D8B851-E623-4C75-9A47-0C2BFE6609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36598-96E4-45D3-B11B-BDE1DD305CE8}" type="pres">
      <dgm:prSet presAssocID="{50C88FAC-F21B-4EF8-B747-CF4F6AAFCCB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52797C1-BC71-460D-867C-8E289F06A045}" type="pres">
      <dgm:prSet presAssocID="{50C88FAC-F21B-4EF8-B747-CF4F6AAFCCB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40D58DF-EC98-4EE9-8489-73233102880B}" type="pres">
      <dgm:prSet presAssocID="{BAAB4167-ED67-4175-899E-A27F0B6CDD0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81765-0F58-4A24-AA11-6F8DB8B70C89}" type="pres">
      <dgm:prSet presAssocID="{C96D2EB3-465C-4A52-85F2-383E6B10C09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8668D28-C32D-4AE1-A33B-A51CD0C56CFB}" type="pres">
      <dgm:prSet presAssocID="{C96D2EB3-465C-4A52-85F2-383E6B10C09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6BA886E-B8C6-43A5-9CAC-044FBA2E2604}" type="pres">
      <dgm:prSet presAssocID="{E2748FE1-EC03-4586-98AE-954A6AC5B8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41EDE-ED30-4468-ABA6-2C41E0C9F048}" srcId="{4A65A9B8-6391-4C09-B7EE-FA66C8B2AC1D}" destId="{8AAA2D24-61C7-48C3-909C-716F581D6703}" srcOrd="0" destOrd="0" parTransId="{DB20418D-E97A-4C44-AA47-D40D752AE4AD}" sibTransId="{D3538A12-B475-4917-864B-2300F6E323D7}"/>
    <dgm:cxn modelId="{7415C5D2-7939-4C04-B391-BC36819CF590}" type="presOf" srcId="{A0D8B851-E623-4C75-9A47-0C2BFE660956}" destId="{BC713387-418A-4C03-8B9D-D796A63E9761}" srcOrd="0" destOrd="0" presId="urn:microsoft.com/office/officeart/2005/8/layout/process1"/>
    <dgm:cxn modelId="{97261821-7763-4905-8B50-201DAD4E75DF}" type="presOf" srcId="{D3538A12-B475-4917-864B-2300F6E323D7}" destId="{744C75D8-A49D-4E6C-A8ED-F4FF44E2697B}" srcOrd="0" destOrd="0" presId="urn:microsoft.com/office/officeart/2005/8/layout/process1"/>
    <dgm:cxn modelId="{471868D5-8059-4615-9E18-0C2319A81178}" type="presOf" srcId="{50C88FAC-F21B-4EF8-B747-CF4F6AAFCCBF}" destId="{152797C1-BC71-460D-867C-8E289F06A045}" srcOrd="1" destOrd="0" presId="urn:microsoft.com/office/officeart/2005/8/layout/process1"/>
    <dgm:cxn modelId="{06DE9F2D-FA20-43C2-B69F-052AFEA2DD4A}" type="presOf" srcId="{C96D2EB3-465C-4A52-85F2-383E6B10C09D}" destId="{F8668D28-C32D-4AE1-A33B-A51CD0C56CFB}" srcOrd="1" destOrd="0" presId="urn:microsoft.com/office/officeart/2005/8/layout/process1"/>
    <dgm:cxn modelId="{9CB23587-1554-4409-BF9A-061934BA033A}" type="presOf" srcId="{4A65A9B8-6391-4C09-B7EE-FA66C8B2AC1D}" destId="{7AB822B2-A9ED-4F90-943E-4BA8A05BDFD4}" srcOrd="0" destOrd="0" presId="urn:microsoft.com/office/officeart/2005/8/layout/process1"/>
    <dgm:cxn modelId="{7F670ACC-5AD7-4637-B09E-A5EA4954D498}" type="presOf" srcId="{C96D2EB3-465C-4A52-85F2-383E6B10C09D}" destId="{FD281765-0F58-4A24-AA11-6F8DB8B70C89}" srcOrd="0" destOrd="0" presId="urn:microsoft.com/office/officeart/2005/8/layout/process1"/>
    <dgm:cxn modelId="{E5BF8690-85D6-41A9-B59E-A7ADB7A07E0C}" type="presOf" srcId="{50C88FAC-F21B-4EF8-B747-CF4F6AAFCCBF}" destId="{6C636598-96E4-45D3-B11B-BDE1DD305CE8}" srcOrd="0" destOrd="0" presId="urn:microsoft.com/office/officeart/2005/8/layout/process1"/>
    <dgm:cxn modelId="{325B7822-78D7-410E-A0DC-5BDA666D9617}" type="presOf" srcId="{CE6BBF36-97E7-482F-90DC-7DC143081CB5}" destId="{9D722B7B-C421-4E58-876F-EA8532ADF52F}" srcOrd="0" destOrd="0" presId="urn:microsoft.com/office/officeart/2005/8/layout/process1"/>
    <dgm:cxn modelId="{07A5A079-0640-4D73-B41B-26F83F1B1667}" type="presOf" srcId="{CE6BBF36-97E7-482F-90DC-7DC143081CB5}" destId="{E9C1B308-D5FA-428F-A120-1B1AA87EBB09}" srcOrd="1" destOrd="0" presId="urn:microsoft.com/office/officeart/2005/8/layout/process1"/>
    <dgm:cxn modelId="{ACEC5948-9FB9-4F17-BE7B-4BB10E95726A}" type="presOf" srcId="{E2748FE1-EC03-4586-98AE-954A6AC5B886}" destId="{26BA886E-B8C6-43A5-9CAC-044FBA2E2604}" srcOrd="0" destOrd="0" presId="urn:microsoft.com/office/officeart/2005/8/layout/process1"/>
    <dgm:cxn modelId="{9AFD8CE7-B667-4F76-B657-39002DAAF6EF}" type="presOf" srcId="{8AAA2D24-61C7-48C3-909C-716F581D6703}" destId="{993BE591-36A4-4F76-8B00-E02F8ED47F05}" srcOrd="0" destOrd="0" presId="urn:microsoft.com/office/officeart/2005/8/layout/process1"/>
    <dgm:cxn modelId="{A214AC58-EE28-40E5-ABD1-88876F0E62F4}" type="presOf" srcId="{D3538A12-B475-4917-864B-2300F6E323D7}" destId="{DD8F9743-A271-46EA-AF5E-14133520C4B4}" srcOrd="1" destOrd="0" presId="urn:microsoft.com/office/officeart/2005/8/layout/process1"/>
    <dgm:cxn modelId="{F091EE85-FFE5-41BA-8DBB-D64E0BD920B2}" srcId="{4A65A9B8-6391-4C09-B7EE-FA66C8B2AC1D}" destId="{E2748FE1-EC03-4586-98AE-954A6AC5B886}" srcOrd="4" destOrd="0" parTransId="{DBD15810-78BA-4D99-8EB4-451D0B2D08A5}" sibTransId="{DC8F8B88-F526-4EFA-B3C1-F4E71761F7DB}"/>
    <dgm:cxn modelId="{DE8F807A-192C-4D87-826C-FE46CA6031B9}" srcId="{4A65A9B8-6391-4C09-B7EE-FA66C8B2AC1D}" destId="{93D3F291-F795-4D74-A28E-2A426E5CB54C}" srcOrd="1" destOrd="0" parTransId="{49D5CDAA-06A7-4430-BA89-0252EA024605}" sibTransId="{CE6BBF36-97E7-482F-90DC-7DC143081CB5}"/>
    <dgm:cxn modelId="{9804A10C-F241-437E-BB97-162332E721DF}" type="presOf" srcId="{BAAB4167-ED67-4175-899E-A27F0B6CDD02}" destId="{240D58DF-EC98-4EE9-8489-73233102880B}" srcOrd="0" destOrd="0" presId="urn:microsoft.com/office/officeart/2005/8/layout/process1"/>
    <dgm:cxn modelId="{6026EFE5-5DEC-4C56-9AA8-8969C7310EBA}" srcId="{4A65A9B8-6391-4C09-B7EE-FA66C8B2AC1D}" destId="{A0D8B851-E623-4C75-9A47-0C2BFE660956}" srcOrd="2" destOrd="0" parTransId="{79EDEA30-D061-4DE3-8D89-5147E0B8B56B}" sibTransId="{50C88FAC-F21B-4EF8-B747-CF4F6AAFCCBF}"/>
    <dgm:cxn modelId="{323A9BAD-4EE4-4D1A-AE8B-F3D5A487E70E}" type="presOf" srcId="{93D3F291-F795-4D74-A28E-2A426E5CB54C}" destId="{1F21EE6F-7066-4278-A22A-A58CDE83A852}" srcOrd="0" destOrd="0" presId="urn:microsoft.com/office/officeart/2005/8/layout/process1"/>
    <dgm:cxn modelId="{5667B77A-89AC-46D1-82C1-D0F36AA7DC35}" srcId="{4A65A9B8-6391-4C09-B7EE-FA66C8B2AC1D}" destId="{BAAB4167-ED67-4175-899E-A27F0B6CDD02}" srcOrd="3" destOrd="0" parTransId="{2388E066-9E47-40ED-A41E-9D7CC763BA0C}" sibTransId="{C96D2EB3-465C-4A52-85F2-383E6B10C09D}"/>
    <dgm:cxn modelId="{BE77C946-EB5C-4A93-9B1A-513DBDDE1E87}" type="presParOf" srcId="{7AB822B2-A9ED-4F90-943E-4BA8A05BDFD4}" destId="{993BE591-36A4-4F76-8B00-E02F8ED47F05}" srcOrd="0" destOrd="0" presId="urn:microsoft.com/office/officeart/2005/8/layout/process1"/>
    <dgm:cxn modelId="{F0FA80AC-0E8F-4C2C-A585-0CBB3AB28F32}" type="presParOf" srcId="{7AB822B2-A9ED-4F90-943E-4BA8A05BDFD4}" destId="{744C75D8-A49D-4E6C-A8ED-F4FF44E2697B}" srcOrd="1" destOrd="0" presId="urn:microsoft.com/office/officeart/2005/8/layout/process1"/>
    <dgm:cxn modelId="{B6E371BA-B748-4306-A922-2218B6CA9595}" type="presParOf" srcId="{744C75D8-A49D-4E6C-A8ED-F4FF44E2697B}" destId="{DD8F9743-A271-46EA-AF5E-14133520C4B4}" srcOrd="0" destOrd="0" presId="urn:microsoft.com/office/officeart/2005/8/layout/process1"/>
    <dgm:cxn modelId="{7A3BF698-F232-46DC-A0EA-8BE30B26A6DD}" type="presParOf" srcId="{7AB822B2-A9ED-4F90-943E-4BA8A05BDFD4}" destId="{1F21EE6F-7066-4278-A22A-A58CDE83A852}" srcOrd="2" destOrd="0" presId="urn:microsoft.com/office/officeart/2005/8/layout/process1"/>
    <dgm:cxn modelId="{52367B60-F7BF-4AB3-A468-1FC4E4132183}" type="presParOf" srcId="{7AB822B2-A9ED-4F90-943E-4BA8A05BDFD4}" destId="{9D722B7B-C421-4E58-876F-EA8532ADF52F}" srcOrd="3" destOrd="0" presId="urn:microsoft.com/office/officeart/2005/8/layout/process1"/>
    <dgm:cxn modelId="{ECFE80A5-2D6D-4853-84DE-BA731518AA51}" type="presParOf" srcId="{9D722B7B-C421-4E58-876F-EA8532ADF52F}" destId="{E9C1B308-D5FA-428F-A120-1B1AA87EBB09}" srcOrd="0" destOrd="0" presId="urn:microsoft.com/office/officeart/2005/8/layout/process1"/>
    <dgm:cxn modelId="{B9C92084-212E-493A-8630-F43162F3C4C5}" type="presParOf" srcId="{7AB822B2-A9ED-4F90-943E-4BA8A05BDFD4}" destId="{BC713387-418A-4C03-8B9D-D796A63E9761}" srcOrd="4" destOrd="0" presId="urn:microsoft.com/office/officeart/2005/8/layout/process1"/>
    <dgm:cxn modelId="{48FB566F-F92E-4C44-8F65-A022F4A971AC}" type="presParOf" srcId="{7AB822B2-A9ED-4F90-943E-4BA8A05BDFD4}" destId="{6C636598-96E4-45D3-B11B-BDE1DD305CE8}" srcOrd="5" destOrd="0" presId="urn:microsoft.com/office/officeart/2005/8/layout/process1"/>
    <dgm:cxn modelId="{67845EDB-3007-4116-83AC-85BC0C8E6414}" type="presParOf" srcId="{6C636598-96E4-45D3-B11B-BDE1DD305CE8}" destId="{152797C1-BC71-460D-867C-8E289F06A045}" srcOrd="0" destOrd="0" presId="urn:microsoft.com/office/officeart/2005/8/layout/process1"/>
    <dgm:cxn modelId="{B95D029E-DA9D-41F2-8FE3-C5F1518DFDF0}" type="presParOf" srcId="{7AB822B2-A9ED-4F90-943E-4BA8A05BDFD4}" destId="{240D58DF-EC98-4EE9-8489-73233102880B}" srcOrd="6" destOrd="0" presId="urn:microsoft.com/office/officeart/2005/8/layout/process1"/>
    <dgm:cxn modelId="{33483438-28DD-495A-9354-B90916013B44}" type="presParOf" srcId="{7AB822B2-A9ED-4F90-943E-4BA8A05BDFD4}" destId="{FD281765-0F58-4A24-AA11-6F8DB8B70C89}" srcOrd="7" destOrd="0" presId="urn:microsoft.com/office/officeart/2005/8/layout/process1"/>
    <dgm:cxn modelId="{D5C1492C-A085-4801-A598-69CF03AD1502}" type="presParOf" srcId="{FD281765-0F58-4A24-AA11-6F8DB8B70C89}" destId="{F8668D28-C32D-4AE1-A33B-A51CD0C56CFB}" srcOrd="0" destOrd="0" presId="urn:microsoft.com/office/officeart/2005/8/layout/process1"/>
    <dgm:cxn modelId="{336E7557-E183-4E3A-9F57-FEABEAE2BA25}" type="presParOf" srcId="{7AB822B2-A9ED-4F90-943E-4BA8A05BDFD4}" destId="{26BA886E-B8C6-43A5-9CAC-044FBA2E260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BE591-36A4-4F76-8B00-E02F8ED47F05}">
      <dsp:nvSpPr>
        <dsp:cNvPr id="0" name=""/>
        <dsp:cNvSpPr/>
      </dsp:nvSpPr>
      <dsp:spPr>
        <a:xfrm>
          <a:off x="3906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Progress</a:t>
          </a:r>
          <a:endParaRPr lang="en-US" sz="2200" kern="1200" dirty="0"/>
        </a:p>
      </dsp:txBody>
      <dsp:txXfrm>
        <a:off x="25189" y="517492"/>
        <a:ext cx="1168522" cy="684087"/>
      </dsp:txXfrm>
    </dsp:sp>
    <dsp:sp modelId="{744C75D8-A49D-4E6C-A8ED-F4FF44E2697B}">
      <dsp:nvSpPr>
        <dsp:cNvPr id="0" name=""/>
        <dsp:cNvSpPr/>
      </dsp:nvSpPr>
      <dsp:spPr>
        <a:xfrm>
          <a:off x="1336104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36104" y="769430"/>
        <a:ext cx="179725" cy="180210"/>
      </dsp:txXfrm>
    </dsp:sp>
    <dsp:sp modelId="{1F21EE6F-7066-4278-A22A-A58CDE83A852}">
      <dsp:nvSpPr>
        <dsp:cNvPr id="0" name=""/>
        <dsp:cNvSpPr/>
      </dsp:nvSpPr>
      <dsp:spPr>
        <a:xfrm>
          <a:off x="1699431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Combat</a:t>
          </a:r>
          <a:endParaRPr lang="en-US" sz="2200" kern="1200" dirty="0"/>
        </a:p>
      </dsp:txBody>
      <dsp:txXfrm>
        <a:off x="1720714" y="517492"/>
        <a:ext cx="1168522" cy="684087"/>
      </dsp:txXfrm>
    </dsp:sp>
    <dsp:sp modelId="{9D722B7B-C421-4E58-876F-EA8532ADF52F}">
      <dsp:nvSpPr>
        <dsp:cNvPr id="0" name=""/>
        <dsp:cNvSpPr/>
      </dsp:nvSpPr>
      <dsp:spPr>
        <a:xfrm>
          <a:off x="3031628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31628" y="769430"/>
        <a:ext cx="179725" cy="180210"/>
      </dsp:txXfrm>
    </dsp:sp>
    <dsp:sp modelId="{BC713387-418A-4C03-8B9D-D796A63E9761}">
      <dsp:nvSpPr>
        <dsp:cNvPr id="0" name=""/>
        <dsp:cNvSpPr/>
      </dsp:nvSpPr>
      <dsp:spPr>
        <a:xfrm>
          <a:off x="3394955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Progress</a:t>
          </a:r>
          <a:endParaRPr lang="en-US" sz="2200" kern="1200" dirty="0"/>
        </a:p>
      </dsp:txBody>
      <dsp:txXfrm>
        <a:off x="3416238" y="517492"/>
        <a:ext cx="1168522" cy="684087"/>
      </dsp:txXfrm>
    </dsp:sp>
    <dsp:sp modelId="{6C636598-96E4-45D3-B11B-BDE1DD305CE8}">
      <dsp:nvSpPr>
        <dsp:cNvPr id="0" name=""/>
        <dsp:cNvSpPr/>
      </dsp:nvSpPr>
      <dsp:spPr>
        <a:xfrm>
          <a:off x="4727153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727153" y="769430"/>
        <a:ext cx="179725" cy="180210"/>
      </dsp:txXfrm>
    </dsp:sp>
    <dsp:sp modelId="{240D58DF-EC98-4EE9-8489-73233102880B}">
      <dsp:nvSpPr>
        <dsp:cNvPr id="0" name=""/>
        <dsp:cNvSpPr/>
      </dsp:nvSpPr>
      <dsp:spPr>
        <a:xfrm>
          <a:off x="5090479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Combat</a:t>
          </a:r>
          <a:endParaRPr lang="en-US" sz="2200" kern="1200" dirty="0"/>
        </a:p>
      </dsp:txBody>
      <dsp:txXfrm>
        <a:off x="5111762" y="517492"/>
        <a:ext cx="1168522" cy="684087"/>
      </dsp:txXfrm>
    </dsp:sp>
    <dsp:sp modelId="{FD281765-0F58-4A24-AA11-6F8DB8B70C89}">
      <dsp:nvSpPr>
        <dsp:cNvPr id="0" name=""/>
        <dsp:cNvSpPr/>
      </dsp:nvSpPr>
      <dsp:spPr>
        <a:xfrm>
          <a:off x="6422677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422677" y="769430"/>
        <a:ext cx="179725" cy="180210"/>
      </dsp:txXfrm>
    </dsp:sp>
    <dsp:sp modelId="{26BA886E-B8C6-43A5-9CAC-044FBA2E2604}">
      <dsp:nvSpPr>
        <dsp:cNvPr id="0" name=""/>
        <dsp:cNvSpPr/>
      </dsp:nvSpPr>
      <dsp:spPr>
        <a:xfrm>
          <a:off x="6786004" y="496209"/>
          <a:ext cx="1211088" cy="72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Exit</a:t>
          </a:r>
          <a:endParaRPr lang="en-US" sz="2200" kern="1200" dirty="0"/>
        </a:p>
      </dsp:txBody>
      <dsp:txXfrm>
        <a:off x="6807287" y="517492"/>
        <a:ext cx="1168522" cy="68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9E84-3AB3-47EA-AA3B-9B7B3EFA6D16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8437-90A8-4166-918A-58B02F2F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  <a:br>
              <a:rPr lang="en-US" dirty="0" smtClean="0"/>
            </a:br>
            <a:r>
              <a:rPr lang="en-US" dirty="0" smtClean="0"/>
              <a:t>8-bit Bacon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Protagonist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protagonist is a muscular man wearing body armor and sporting a variety of weapons.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-Art of Protagonist here-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829175" y="3581400"/>
            <a:ext cx="16764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600" y="4495800"/>
            <a:ext cx="16002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Health</a:t>
            </a: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 flipV="1">
            <a:off x="4876800" y="4698449"/>
            <a:ext cx="457200" cy="2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334000" y="4291498"/>
            <a:ext cx="1995256" cy="8139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Health = 0, decrement money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91450" y="3733800"/>
            <a:ext cx="12192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50/50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91450" y="4424362"/>
            <a:ext cx="1219200" cy="6048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Phone a friend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72400" y="5257800"/>
            <a:ext cx="12192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Lifeline</a:t>
            </a:r>
          </a:p>
        </p:txBody>
      </p: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 flipV="1">
            <a:off x="7329256" y="3962400"/>
            <a:ext cx="462194" cy="736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2" idx="1"/>
          </p:cNvCxnSpPr>
          <p:nvPr/>
        </p:nvCxnSpPr>
        <p:spPr>
          <a:xfrm>
            <a:off x="7329256" y="4698449"/>
            <a:ext cx="462194" cy="28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1"/>
          </p:cNvCxnSpPr>
          <p:nvPr/>
        </p:nvCxnSpPr>
        <p:spPr>
          <a:xfrm>
            <a:off x="7372350" y="4726781"/>
            <a:ext cx="400050" cy="759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600" y="5719762"/>
            <a:ext cx="16002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867400" y="5486400"/>
            <a:ext cx="1600200" cy="13715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Increase Speed, dodge, increase damage</a:t>
            </a:r>
          </a:p>
        </p:txBody>
      </p:sp>
      <p:sp>
        <p:nvSpPr>
          <p:cNvPr id="33" name="Oval 32"/>
          <p:cNvSpPr/>
          <p:nvPr/>
        </p:nvSpPr>
        <p:spPr>
          <a:xfrm>
            <a:off x="5105400" y="5769770"/>
            <a:ext cx="621356" cy="47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3"/>
            <a:endCxn id="33" idx="2"/>
          </p:cNvCxnSpPr>
          <p:nvPr/>
        </p:nvCxnSpPr>
        <p:spPr>
          <a:xfrm>
            <a:off x="4876800" y="5948362"/>
            <a:ext cx="228600" cy="60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6"/>
            <a:endCxn id="26" idx="1"/>
          </p:cNvCxnSpPr>
          <p:nvPr/>
        </p:nvCxnSpPr>
        <p:spPr>
          <a:xfrm>
            <a:off x="5726756" y="6009085"/>
            <a:ext cx="140644" cy="16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81600" y="6276201"/>
            <a:ext cx="526106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Hold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791449" y="5995986"/>
            <a:ext cx="1369103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Decrement Boost</a:t>
            </a:r>
          </a:p>
        </p:txBody>
      </p:sp>
      <p:cxnSp>
        <p:nvCxnSpPr>
          <p:cNvPr id="46" name="Straight Arrow Connector 45"/>
          <p:cNvCxnSpPr>
            <a:stCxn id="26" idx="3"/>
            <a:endCxn id="45" idx="1"/>
          </p:cNvCxnSpPr>
          <p:nvPr/>
        </p:nvCxnSpPr>
        <p:spPr>
          <a:xfrm>
            <a:off x="7467600" y="6172200"/>
            <a:ext cx="323849" cy="5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Modern day urban environment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" y="3020568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42" y="4659765"/>
            <a:ext cx="3112008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2" y="4458597"/>
            <a:ext cx="2438400" cy="1725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42" y="2819400"/>
            <a:ext cx="2743200" cy="1572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42" y="2500885"/>
            <a:ext cx="2438400" cy="17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– Urban 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An arena filled with buildings and debris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8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– Forest 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arena cluttered with trees and bushes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8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– Coliseum 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A flat, hexagonal arena with some obstacles in the middle.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3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earn the prize money for winning at the game show.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Health, Boost, and Weapon + Ammo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- Keyboard</a:t>
            </a:r>
            <a:endParaRPr lang="en-US" dirty="0"/>
          </a:p>
        </p:txBody>
      </p:sp>
      <p:pic>
        <p:nvPicPr>
          <p:cNvPr id="4" name="Picture 3" descr="happy_hacking_keyboard_lit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3124200"/>
            <a:ext cx="6934200" cy="3169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3" idx="2"/>
          </p:cNvCxnSpPr>
          <p:nvPr/>
        </p:nvCxnSpPr>
        <p:spPr>
          <a:xfrm>
            <a:off x="7681647" y="1842016"/>
            <a:ext cx="82212" cy="1967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66900" y="1560552"/>
            <a:ext cx="419100" cy="308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4500" y="117955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24000" y="1560552"/>
            <a:ext cx="342900" cy="308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2000" y="2209800"/>
            <a:ext cx="762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18288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28800" y="1560552"/>
            <a:ext cx="38100" cy="2706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0" y="147268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Shoot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66900" y="1560552"/>
            <a:ext cx="0" cy="308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3800" y="1981200"/>
            <a:ext cx="1981200" cy="350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C:\Users\Seanstar\Pictures\GPP(3)\MouseAlph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72" y="2613611"/>
            <a:ext cx="1929820" cy="35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90950" y="13642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Melee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52700" y="1745218"/>
            <a:ext cx="1695450" cy="2902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-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Intense, fast-paced 1</a:t>
            </a:r>
            <a:r>
              <a:rPr lang="en-US" baseline="30000" dirty="0" smtClean="0"/>
              <a:t>st</a:t>
            </a:r>
            <a:r>
              <a:rPr lang="en-US" dirty="0" smtClean="0"/>
              <a:t> Person Shooter</a:t>
            </a:r>
          </a:p>
          <a:p>
            <a:r>
              <a:rPr lang="en-US" dirty="0" smtClean="0"/>
              <a:t>Occurs within a virtual world</a:t>
            </a:r>
          </a:p>
          <a:p>
            <a:r>
              <a:rPr lang="en-US" dirty="0" smtClean="0"/>
              <a:t>You are an average Joe who wants to win the game show and get the prize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-Art of game vision-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3" name="Picture 2" descr="C:\Users\Seanstar\Pictures\GPP(3)\MNCActionSupportGu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" y="1143000"/>
            <a:ext cx="837184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Actions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66925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2066925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33909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86600" y="33909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66925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1676400"/>
            <a:ext cx="609600" cy="5905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2066925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shoots with their equipped weapon.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2209800" y="240982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733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-Art of player killing enemies, and manipulating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66925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743075"/>
            <a:ext cx="533400" cy="46672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1981200"/>
            <a:ext cx="274320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moves at a faster pace or dodges to the side.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2209800" y="2395538"/>
            <a:ext cx="12192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733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-Art of player dodging enemy fire, sprinting forward, and knocking enemies down with melee-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4282623"/>
              </p:ext>
            </p:extLst>
          </p:nvPr>
        </p:nvGraphicFramePr>
        <p:xfrm>
          <a:off x="533400" y="1676400"/>
          <a:ext cx="8001000" cy="171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7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971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-Art of 2 enemy types, assault rifle and shotgun-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1676400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Grunt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1447800" y="2057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28800" y="1600200"/>
            <a:ext cx="12192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is within effective range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3048000" y="2057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733800" y="167640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 Player (1s)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4" idx="1"/>
          </p:cNvCxnSpPr>
          <p:nvPr/>
        </p:nvCxnSpPr>
        <p:spPr>
          <a:xfrm>
            <a:off x="5029200" y="2057400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86600" y="1676400"/>
            <a:ext cx="1219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Melee Attack Player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20" y="2161401"/>
            <a:ext cx="4587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 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750" y="2667000"/>
            <a:ext cx="112832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Weapon Range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91150" y="1676400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is within range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0" idx="1"/>
          </p:cNvCxnSpPr>
          <p:nvPr/>
        </p:nvCxnSpPr>
        <p:spPr>
          <a:xfrm>
            <a:off x="6381750" y="2057400"/>
            <a:ext cx="704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272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Boost</vt:lpstr>
      <vt:lpstr>Team Members</vt:lpstr>
      <vt:lpstr>The Vision</vt:lpstr>
      <vt:lpstr>Inspiration</vt:lpstr>
      <vt:lpstr>Player Actions</vt:lpstr>
      <vt:lpstr>Shoot</vt:lpstr>
      <vt:lpstr>Boost</vt:lpstr>
      <vt:lpstr>Game Flow</vt:lpstr>
      <vt:lpstr>Enemies</vt:lpstr>
      <vt:lpstr>Protagonist</vt:lpstr>
      <vt:lpstr>Where</vt:lpstr>
      <vt:lpstr>Where – Urban Arena</vt:lpstr>
      <vt:lpstr>Where – Forest Arena</vt:lpstr>
      <vt:lpstr>Where – Coliseum Arena</vt:lpstr>
      <vt:lpstr>Level Layout</vt:lpstr>
      <vt:lpstr>Why</vt:lpstr>
      <vt:lpstr>HUD</vt:lpstr>
      <vt:lpstr>Controls - Keyboard</vt:lpstr>
      <vt:lpstr>Controls - Controller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Seanstar</dc:creator>
  <cp:lastModifiedBy>Seanstar</cp:lastModifiedBy>
  <cp:revision>13</cp:revision>
  <dcterms:created xsi:type="dcterms:W3CDTF">2012-09-29T16:28:17Z</dcterms:created>
  <dcterms:modified xsi:type="dcterms:W3CDTF">2012-09-29T21:14:50Z</dcterms:modified>
</cp:coreProperties>
</file>