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BB50A-2E5B-2D74-8907-CA97F191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84EA75-AED4-63FB-8569-68337B3A1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F6C10-349D-BC81-97C1-A121ABF3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2758E-BB90-5679-E866-8966E40D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189EE-9D22-8192-603D-7D029532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0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4ABEE-CB61-1BE1-3F6A-24125C82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827D53-011B-E210-8B7F-9F6CA25A9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35EDD-2E9D-3D87-D7B8-04A04F13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90F97-4C41-053C-CD0E-EF757F25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1CC7B-4201-A27B-BDA1-9DF905AE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60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090B7F-56EA-0DE5-E0D6-55600418A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A287A2-2ACB-CF9D-E6C1-EF7FE1877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62E2FF-E317-D55D-8F14-F4BF2FCD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3D0CB-8E2E-7B1D-29DD-7712D71F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CB298-13AD-A44C-B99D-5DAD1F4E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95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E8BBA-84CB-ACB9-7AEB-61BF01DE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9EA526-3E2A-EE96-4521-17692604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A9671C-AB73-BB3C-D8A5-64238672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0754A1-785E-FC38-8351-454DD8FC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20ABF-792C-8C5B-E51B-B134543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5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302AE-92E1-2B42-DF46-FA2F9A33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DA66F-39DC-EEF4-6F7D-3AA88FC02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5180B8-2A77-8344-3374-6F81310C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2E42C-B869-81B4-CF52-FA558B83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72A010-6606-7282-3011-C9F6C7AF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9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9C179-C74C-BD8A-4512-3B11AAF6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D89CB-1C14-BA06-DFAD-9A5EFFDFC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0DB506-1618-A5ED-A636-6AD5BC28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F2DC2A-7546-9679-F958-679D2B7F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BA30A4-A555-284E-E821-4BE87883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0B0B8-F594-E5FA-F0BC-FEC10EA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49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A3D7B-D01E-ABA3-2248-CF93461F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3731A2-C77F-D566-94C4-82E9556C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3B4373-0C42-E892-7DE7-4B1FCB59C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F313B9-AFEC-DA33-AD39-1464E32D4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489F99-1775-AD48-8FF2-2404E6165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A40925-F48D-5739-BC52-65E2E043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A938DB-9B7A-7FC4-7147-BB3EE4FA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FA3B03-8818-E54A-E2E5-C054EFDF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73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8D1F5-FE13-4B8E-2839-6AE03D0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AFDEF3-0EB0-809B-0E65-A5562EE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6CCACE-CFEA-8852-D68B-87E381B4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731EA4-FCDD-B32E-A491-6710B1C7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9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57B982-B836-F021-3083-9D6A17A3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0D9EF4-B682-BE22-9759-2D65571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A0C452-AA3C-4BFB-1DA9-865123C3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77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901C5-875F-400C-32E7-3CBA9206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C05DE-2D25-9157-94B1-0D44327D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202A68-CBBA-5C04-CB1C-0E2A4337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786120-137F-5965-6E8E-37D69B30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9F7BAA-8203-0EB2-C4DA-91B84C60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464EB5-0EC7-79D3-5162-4E6A5259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86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76916-659F-3718-7ABB-9F7154D9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F36362-4E92-28C9-7FCC-DB94D8141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4383B5-6BB2-1C91-6EE6-0255C2D4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37139D-343A-40F5-7C03-42E37504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A58C12-1F05-E65C-A13A-FB69CBC8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C3BF70-B118-1389-C8AC-8E373453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59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C391F6-4A47-2FED-8EDB-50ADD186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E6817-FBC7-A229-DF3D-CE04DD52E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2B76C-4FC3-229B-CB4C-C1C9692C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4481-B64B-415A-9709-DDD567F9A20A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32CCE-ACB2-64F5-3AB1-0F935A299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2CD9-8876-4CAE-AC2F-BD5613610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43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F6B5E85-881E-DB84-1918-B68CDA04E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586" y="1122363"/>
            <a:ext cx="10014012" cy="2387600"/>
          </a:xfrm>
        </p:spPr>
        <p:txBody>
          <a:bodyPr/>
          <a:lstStyle/>
          <a:p>
            <a:r>
              <a:rPr lang="fr-CA" dirty="0"/>
              <a:t>COMP 1012:  </a:t>
            </a:r>
            <a:r>
              <a:rPr lang="fr-CA" dirty="0" err="1"/>
              <a:t>Lab</a:t>
            </a:r>
            <a:r>
              <a:rPr lang="fr-CA" dirty="0"/>
              <a:t> 2 Notes</a:t>
            </a:r>
            <a:br>
              <a:rPr lang="fr-CA" dirty="0"/>
            </a:br>
            <a:r>
              <a:rPr lang="fr-CA" dirty="0" err="1"/>
              <a:t>Functions</a:t>
            </a:r>
            <a:r>
              <a:rPr lang="fr-CA" dirty="0"/>
              <a:t> and </a:t>
            </a:r>
            <a:r>
              <a:rPr lang="fr-CA" dirty="0" err="1"/>
              <a:t>Events</a:t>
            </a:r>
            <a:endParaRPr lang="en-CA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03E1F82-F695-3A3A-66A1-B50AC22A2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CA" dirty="0"/>
              <a:t>St. Lawrence </a:t>
            </a:r>
            <a:r>
              <a:rPr lang="fr-CA" dirty="0" err="1"/>
              <a:t>College</a:t>
            </a:r>
            <a:r>
              <a:rPr lang="fr-CA" dirty="0"/>
              <a:t>, Cornwall Campus, Winter 2022</a:t>
            </a:r>
          </a:p>
          <a:p>
            <a:r>
              <a:rPr lang="fr-CA" dirty="0"/>
              <a:t>Scott C. </a:t>
            </a:r>
            <a:r>
              <a:rPr lang="fr-CA" dirty="0" err="1"/>
              <a:t>Stoness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661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88ECA-F6A4-CC35-744E-4B9B6B82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Calculator With Functions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FC548-333F-70ED-1F66-14DE5C911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4766" cy="4351338"/>
          </a:xfrm>
        </p:spPr>
        <p:txBody>
          <a:bodyPr/>
          <a:lstStyle/>
          <a:p>
            <a:r>
              <a:rPr lang="en-CA" dirty="0" err="1"/>
              <a:t>handleOperationClick</a:t>
            </a:r>
            <a:endParaRPr lang="en-CA" dirty="0"/>
          </a:p>
          <a:p>
            <a:pPr lvl="1"/>
            <a:r>
              <a:rPr lang="en-CA" dirty="0"/>
              <a:t>When someone clicks an operation like ‘+’</a:t>
            </a:r>
          </a:p>
          <a:p>
            <a:pPr lvl="2"/>
            <a:r>
              <a:rPr lang="en-CA" dirty="0"/>
              <a:t>Perform the prior operation</a:t>
            </a:r>
          </a:p>
          <a:p>
            <a:pPr lvl="2"/>
            <a:r>
              <a:rPr lang="en-CA" dirty="0"/>
              <a:t>Clear the Display</a:t>
            </a:r>
          </a:p>
          <a:p>
            <a:pPr lvl="2"/>
            <a:r>
              <a:rPr lang="en-CA" dirty="0"/>
              <a:t>Set the new operation ‘+’</a:t>
            </a:r>
          </a:p>
          <a:p>
            <a:r>
              <a:rPr lang="en-CA" dirty="0"/>
              <a:t>See attached handlers (right)</a:t>
            </a:r>
          </a:p>
          <a:p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B591BB-FF05-F116-070A-AFA7F4B0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059" y="681037"/>
            <a:ext cx="3200847" cy="1619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F3EBA69-8D3D-AE7F-9C71-894D8DFC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68" y="2616425"/>
            <a:ext cx="434400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3ECB6-AE48-EA27-6604-E2373DAF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Calculator with Common Events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2EBA1-E739-AD13-9C15-580CE1D6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8133" cy="4351338"/>
          </a:xfrm>
        </p:spPr>
        <p:txBody>
          <a:bodyPr/>
          <a:lstStyle/>
          <a:p>
            <a:r>
              <a:rPr lang="en-CA" dirty="0"/>
              <a:t>Same functions as before</a:t>
            </a:r>
          </a:p>
          <a:p>
            <a:r>
              <a:rPr lang="en-CA" dirty="0"/>
              <a:t>Fewer event handlers</a:t>
            </a:r>
          </a:p>
          <a:p>
            <a:pPr lvl="1"/>
            <a:r>
              <a:rPr lang="en-CA" dirty="0"/>
              <a:t>One for all numbers</a:t>
            </a:r>
          </a:p>
          <a:p>
            <a:pPr lvl="1"/>
            <a:r>
              <a:rPr lang="en-CA" dirty="0"/>
              <a:t>One for all operations</a:t>
            </a:r>
          </a:p>
          <a:p>
            <a:pPr lvl="1"/>
            <a:r>
              <a:rPr lang="en-CA" dirty="0"/>
              <a:t>One for the equals button</a:t>
            </a:r>
          </a:p>
          <a:p>
            <a:r>
              <a:rPr lang="en-CA" dirty="0"/>
              <a:t>But how?  When I double-click a button it creates something just for that button?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2C064-21B1-950E-AA6B-6442535C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388" y="1690688"/>
            <a:ext cx="42392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BD2C2-3CB9-400C-9CDF-E1CD7CC0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Behind the Form Designer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6D541-83EF-F653-6F88-13FA4E86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2005" cy="4351338"/>
          </a:xfrm>
        </p:spPr>
        <p:txBody>
          <a:bodyPr/>
          <a:lstStyle/>
          <a:p>
            <a:r>
              <a:rPr lang="en-CA" dirty="0"/>
              <a:t>The form designer is just a visual way to build a form</a:t>
            </a:r>
          </a:p>
          <a:p>
            <a:r>
              <a:rPr lang="en-CA" dirty="0"/>
              <a:t>You can do everything with code instead if you want</a:t>
            </a:r>
          </a:p>
          <a:p>
            <a:r>
              <a:rPr lang="en-CA" dirty="0"/>
              <a:t>In fact, the form designer just writes code for you</a:t>
            </a:r>
          </a:p>
          <a:p>
            <a:r>
              <a:rPr lang="en-CA" dirty="0"/>
              <a:t>To see form designer code, click on Form1.Designer.cs in the Solution Explorer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E45619-B4BB-5D13-84F6-D0C2CB70E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157" y="1992065"/>
            <a:ext cx="348663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53120-3E7B-9422-270C-33EFC1C9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Starts Hidden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32836-2CB6-C02A-AC78-6943B286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6168" cy="4351338"/>
          </a:xfrm>
        </p:spPr>
        <p:txBody>
          <a:bodyPr/>
          <a:lstStyle/>
          <a:p>
            <a:r>
              <a:rPr lang="en-CA" dirty="0"/>
              <a:t>All I see is the stuff to the right</a:t>
            </a:r>
          </a:p>
          <a:p>
            <a:r>
              <a:rPr lang="en-CA" dirty="0"/>
              <a:t>Click on the + beside the ‘Windows Form Designer generated code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875083-6270-04BA-81A9-49033FE2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16" y="1665864"/>
            <a:ext cx="440116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3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36A30-B62A-1375-118F-36440F55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Calculator Button 9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34CBA-D51F-F218-F58E-991D3AC9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8660" cy="4351338"/>
          </a:xfrm>
        </p:spPr>
        <p:txBody>
          <a:bodyPr>
            <a:normAutofit fontScale="92500"/>
          </a:bodyPr>
          <a:lstStyle/>
          <a:p>
            <a:r>
              <a:rPr lang="en-CA" dirty="0"/>
              <a:t>Any property that doesn’t have the default value gets set in code</a:t>
            </a:r>
          </a:p>
          <a:p>
            <a:pPr lvl="1"/>
            <a:r>
              <a:rPr lang="en-CA" dirty="0"/>
              <a:t>Location – position of the top left corner in the Form</a:t>
            </a:r>
          </a:p>
          <a:p>
            <a:pPr lvl="1"/>
            <a:r>
              <a:rPr lang="en-CA" dirty="0"/>
              <a:t>Size – size of the control</a:t>
            </a:r>
          </a:p>
          <a:p>
            <a:pPr lvl="1"/>
            <a:r>
              <a:rPr lang="en-CA" dirty="0"/>
              <a:t>Text – what you’ve changed the text to in the Properties editor</a:t>
            </a:r>
          </a:p>
          <a:p>
            <a:pPr lvl="1"/>
            <a:r>
              <a:rPr lang="en-CA" dirty="0"/>
              <a:t>Name – what you’ve changed the name to</a:t>
            </a:r>
          </a:p>
          <a:p>
            <a:pPr lvl="1"/>
            <a:r>
              <a:rPr lang="en-CA" dirty="0"/>
              <a:t>Code to associate a specific event handler function with this button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A54B75-C23F-8FDE-B87A-ACEB2967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2643078"/>
            <a:ext cx="4582164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36A30-B62A-1375-118F-36440F55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Handler for all Buttons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34CBA-D51F-F218-F58E-991D3AC9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8660" cy="4351338"/>
          </a:xfrm>
        </p:spPr>
        <p:txBody>
          <a:bodyPr>
            <a:normAutofit/>
          </a:bodyPr>
          <a:lstStyle/>
          <a:p>
            <a:r>
              <a:rPr lang="en-CA" dirty="0"/>
              <a:t>We can add the same event handler to every button (right)</a:t>
            </a:r>
          </a:p>
          <a:p>
            <a:r>
              <a:rPr lang="en-CA" dirty="0"/>
              <a:t>But the buttons are different!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523268-AFF2-B186-8891-C304E020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5" y="708786"/>
            <a:ext cx="4038599" cy="54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06EE2-6AA4-1E47-2C95-4AD501C5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Handlers know the Sender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B16D7-749C-3665-CB00-D13F5604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737100"/>
          </a:xfrm>
        </p:spPr>
        <p:txBody>
          <a:bodyPr>
            <a:normAutofit/>
          </a:bodyPr>
          <a:lstStyle/>
          <a:p>
            <a:r>
              <a:rPr lang="en-CA" dirty="0"/>
              <a:t>Each event has a source</a:t>
            </a:r>
          </a:p>
          <a:p>
            <a:pPr lvl="1"/>
            <a:r>
              <a:rPr lang="en-CA" dirty="0"/>
              <a:t>That source gets sent to the event handler function as the ‘sender’</a:t>
            </a:r>
          </a:p>
          <a:p>
            <a:r>
              <a:rPr lang="en-CA" dirty="0"/>
              <a:t>We know the sender is a button</a:t>
            </a:r>
          </a:p>
          <a:p>
            <a:pPr lvl="1"/>
            <a:r>
              <a:rPr lang="en-CA" dirty="0"/>
              <a:t>Button b = (Button) sender</a:t>
            </a:r>
          </a:p>
          <a:p>
            <a:pPr lvl="2"/>
            <a:r>
              <a:rPr lang="en-CA" dirty="0"/>
              <a:t>Create a new variable (object) of type ‘Button’, and treat ‘sender’ as a ‘Button’ and assign that to ‘b’</a:t>
            </a:r>
          </a:p>
          <a:p>
            <a:pPr lvl="1"/>
            <a:r>
              <a:rPr lang="en-CA" dirty="0"/>
              <a:t>Now we can do Buttony-things to ‘b’, like get </a:t>
            </a:r>
            <a:r>
              <a:rPr lang="en-CA" dirty="0" err="1"/>
              <a:t>b.Text</a:t>
            </a:r>
            <a:endParaRPr lang="en-CA" dirty="0"/>
          </a:p>
          <a:p>
            <a:pPr lvl="1"/>
            <a:r>
              <a:rPr lang="en-CA" dirty="0"/>
              <a:t>And call our </a:t>
            </a:r>
            <a:r>
              <a:rPr lang="en-CA" dirty="0" err="1"/>
              <a:t>appendToDisplay</a:t>
            </a:r>
            <a:r>
              <a:rPr lang="en-CA" dirty="0"/>
              <a:t> function with the text of ‘b’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797F73-700A-EC6C-0300-B981E95F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79" y="1904927"/>
            <a:ext cx="370574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7E886-6BB1-F5B5-C88E-AFAB5DA2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 Studio Course Example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490BC-1E25-D97C-C1FD-44DB83F6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all code should be written from scratch</a:t>
            </a:r>
          </a:p>
          <a:p>
            <a:pPr lvl="1"/>
            <a:r>
              <a:rPr lang="en-CA" dirty="0"/>
              <a:t>I’m not going to make you build *every* form interface for every lab exercise</a:t>
            </a:r>
          </a:p>
          <a:p>
            <a:pPr lvl="1"/>
            <a:r>
              <a:rPr lang="en-CA" dirty="0"/>
              <a:t>Sometimes there is code that I want to provide you as a starting point</a:t>
            </a:r>
          </a:p>
          <a:p>
            <a:r>
              <a:rPr lang="en-CA" dirty="0"/>
              <a:t>Sometimes it is handy to have working code examples</a:t>
            </a:r>
          </a:p>
          <a:p>
            <a:pPr lvl="1"/>
            <a:r>
              <a:rPr lang="en-CA" dirty="0"/>
              <a:t>E.g. not just screenshots</a:t>
            </a:r>
          </a:p>
          <a:p>
            <a:r>
              <a:rPr lang="en-CA" dirty="0"/>
              <a:t>Starting this week, there will be Code Examples</a:t>
            </a:r>
          </a:p>
          <a:p>
            <a:pPr lvl="1"/>
            <a:r>
              <a:rPr lang="en-CA" dirty="0"/>
              <a:t>For windows forms, this will be a .</a:t>
            </a:r>
            <a:r>
              <a:rPr lang="en-CA" dirty="0" err="1"/>
              <a:t>sln</a:t>
            </a:r>
            <a:r>
              <a:rPr lang="en-CA" dirty="0"/>
              <a:t> file and appropriate subdirectories</a:t>
            </a:r>
          </a:p>
        </p:txBody>
      </p:sp>
    </p:spTree>
    <p:extLst>
      <p:ext uri="{BB962C8B-B14F-4D97-AF65-F5344CB8AC3E}">
        <p14:creationId xmlns:p14="http://schemas.microsoft.com/office/powerpoint/2010/main" val="10349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96DB6-93FB-EEE6-9DAA-7E04B165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and Using Course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57B654-1377-CCD2-3F9F-CC04902D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9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All Code will be prefixed by ‘Code’ in Blackboard</a:t>
            </a:r>
          </a:p>
          <a:p>
            <a:pPr lvl="1"/>
            <a:r>
              <a:rPr lang="en-CA" dirty="0"/>
              <a:t>All folders will be .zip files</a:t>
            </a:r>
          </a:p>
          <a:p>
            <a:pPr lvl="1"/>
            <a:r>
              <a:rPr lang="en-CA" dirty="0"/>
              <a:t>Click on to download</a:t>
            </a:r>
          </a:p>
          <a:p>
            <a:pPr lvl="1"/>
            <a:r>
              <a:rPr lang="en-CA" dirty="0"/>
              <a:t>Open your downloads folder</a:t>
            </a:r>
          </a:p>
          <a:p>
            <a:pPr lvl="1"/>
            <a:r>
              <a:rPr lang="en-CA" dirty="0"/>
              <a:t>Right-click and choose ‘extract all’</a:t>
            </a:r>
          </a:p>
          <a:p>
            <a:pPr lvl="1"/>
            <a:r>
              <a:rPr lang="en-CA" dirty="0"/>
              <a:t>You can extract right in your downloads folder or pick a new location</a:t>
            </a:r>
          </a:p>
          <a:p>
            <a:pPr lvl="2"/>
            <a:r>
              <a:rPr lang="en-CA" dirty="0"/>
              <a:t>If you don’t extract the .zip, Visual Studio won’t be able to open the project</a:t>
            </a:r>
          </a:p>
          <a:p>
            <a:pPr lvl="1"/>
            <a:r>
              <a:rPr lang="en-CA" dirty="0"/>
              <a:t>Open the folder, you should see a .</a:t>
            </a:r>
            <a:r>
              <a:rPr lang="en-CA" dirty="0" err="1"/>
              <a:t>sln</a:t>
            </a:r>
            <a:r>
              <a:rPr lang="en-CA" dirty="0"/>
              <a:t> Visual Studio file and a folder with the files in it.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1CC6D5-86C7-DD6C-13CA-7B1FF4B5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57" y="1485431"/>
            <a:ext cx="5896798" cy="943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0197D7-5B27-7F88-D2F0-C4AF427A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045" y="2743122"/>
            <a:ext cx="4439270" cy="17623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91A9E2-68E5-A4C7-4573-C2858A926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45" y="4820077"/>
            <a:ext cx="4817038" cy="16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4DD94-FD34-A755-EDDE-E4EB5E42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Opening Course Solutions in Visual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B8603-0338-3589-CA8C-1FD78CF5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379"/>
          </a:xfrm>
        </p:spPr>
        <p:txBody>
          <a:bodyPr>
            <a:normAutofit/>
          </a:bodyPr>
          <a:lstStyle/>
          <a:p>
            <a:r>
              <a:rPr lang="en-CA" dirty="0"/>
              <a:t>Click on the .</a:t>
            </a:r>
            <a:r>
              <a:rPr lang="en-CA" dirty="0" err="1"/>
              <a:t>sln</a:t>
            </a:r>
            <a:r>
              <a:rPr lang="en-CA" dirty="0"/>
              <a:t> file to open in Visual Studio</a:t>
            </a:r>
          </a:p>
          <a:p>
            <a:pPr lvl="1"/>
            <a:r>
              <a:rPr lang="en-CA" dirty="0"/>
              <a:t>There is a security warning.  Do NOT open code from untrustworthy sources</a:t>
            </a:r>
          </a:p>
          <a:p>
            <a:pPr lvl="1"/>
            <a:r>
              <a:rPr lang="en-CA" dirty="0"/>
              <a:t>If you don’t trust me, don’t run my code in Visual Studio.  I won’t be offended.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4442B9-2D8C-4951-AFAB-526BE3E4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65" y="4149398"/>
            <a:ext cx="627785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EECFC-5E29-607D-88D8-36AD9D65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the </a:t>
            </a:r>
            <a:r>
              <a:rPr lang="en-CA" strike="sngStrike" dirty="0"/>
              <a:t>Paranoid</a:t>
            </a:r>
            <a:r>
              <a:rPr lang="en-CA" dirty="0"/>
              <a:t> Security Conscious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9948D-CA75-8662-1B9F-BE2416B1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always look at code in notepad</a:t>
            </a:r>
          </a:p>
          <a:p>
            <a:pPr lvl="1"/>
            <a:r>
              <a:rPr lang="en-CA" dirty="0"/>
              <a:t>You can also cut and paste functions or bits of code into a solution that you’ve built yourself</a:t>
            </a:r>
          </a:p>
          <a:p>
            <a:pPr lvl="1"/>
            <a:r>
              <a:rPr lang="en-CA" dirty="0"/>
              <a:t>Form1.cs:   All your event handlers and custom code</a:t>
            </a:r>
          </a:p>
          <a:p>
            <a:pPr lvl="1"/>
            <a:r>
              <a:rPr lang="en-CA" dirty="0"/>
              <a:t>Form1.Designer.cs:   Code behind the Form Designer</a:t>
            </a:r>
          </a:p>
          <a:p>
            <a:pPr marL="914400" lvl="2" indent="0">
              <a:buNone/>
            </a:pP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1949EB-6242-05E4-001C-9421DF57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56" y="3896816"/>
            <a:ext cx="5083723" cy="26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2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9B881-315E-AD11-3DC4-3757E60F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Where is the Code?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D6232-2E37-9734-763B-15D89AF0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3846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When you open the .</a:t>
            </a:r>
            <a:r>
              <a:rPr lang="en-CA" dirty="0" err="1"/>
              <a:t>sln</a:t>
            </a:r>
            <a:r>
              <a:rPr lang="en-CA" dirty="0"/>
              <a:t> file, it might not  open the code or the form designer automatically</a:t>
            </a:r>
          </a:p>
          <a:p>
            <a:r>
              <a:rPr lang="en-CA" dirty="0"/>
              <a:t>To open stuff:</a:t>
            </a:r>
          </a:p>
          <a:p>
            <a:pPr lvl="1"/>
            <a:r>
              <a:rPr lang="en-CA" dirty="0"/>
              <a:t>Click Form1.cs (opens Properties)</a:t>
            </a:r>
          </a:p>
          <a:p>
            <a:pPr lvl="1"/>
            <a:r>
              <a:rPr lang="en-CA" dirty="0"/>
              <a:t>Click the arrow beside it</a:t>
            </a:r>
          </a:p>
          <a:p>
            <a:pPr lvl="1"/>
            <a:r>
              <a:rPr lang="en-CA" dirty="0"/>
              <a:t>Click the arrow beside Form1.Designer.cs</a:t>
            </a:r>
          </a:p>
          <a:p>
            <a:pPr lvl="1"/>
            <a:r>
              <a:rPr lang="en-CA" dirty="0"/>
              <a:t>Click the arrow beside Form1</a:t>
            </a:r>
          </a:p>
          <a:p>
            <a:pPr lvl="1"/>
            <a:r>
              <a:rPr lang="en-CA" dirty="0"/>
              <a:t>Click Form1() (opens event handler code)</a:t>
            </a:r>
          </a:p>
          <a:p>
            <a:pPr lvl="1"/>
            <a:r>
              <a:rPr lang="en-CA" dirty="0"/>
              <a:t>Click Form1 (opens form designer code)</a:t>
            </a:r>
          </a:p>
          <a:p>
            <a:pPr lvl="1"/>
            <a:r>
              <a:rPr lang="en-CA" dirty="0"/>
              <a:t>Click Form1.cs (opens form designer)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FD0554-3110-9174-E628-4D90B4B4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842" y="818827"/>
            <a:ext cx="3543795" cy="22101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04B53B-49DC-5017-BE21-340762DCF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289" y="3429000"/>
            <a:ext cx="340090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05D92-4FDF-5FEC-8B6A-20806AF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CalculatorWithDuplicateCode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B6B757-2EB4-6389-A2C1-DD4E2D34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9917" cy="4351338"/>
          </a:xfrm>
        </p:spPr>
        <p:txBody>
          <a:bodyPr/>
          <a:lstStyle/>
          <a:p>
            <a:r>
              <a:rPr lang="en-CA" dirty="0"/>
              <a:t>If you open the above solution, you should see a form that looks like the form on the right</a:t>
            </a:r>
          </a:p>
          <a:p>
            <a:r>
              <a:rPr lang="en-CA" dirty="0"/>
              <a:t>Ctrl-F5 to run</a:t>
            </a:r>
          </a:p>
          <a:p>
            <a:pPr lvl="1"/>
            <a:r>
              <a:rPr lang="en-CA" dirty="0"/>
              <a:t>The buttons should do what you expect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335E03-08D7-2F7C-1BAE-FDAA414D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112" y="1690688"/>
            <a:ext cx="6232684" cy="38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B2AE3-8912-3DAE-FB92-2050A33A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Duplicate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0BF79-DE57-20DC-AF55-8E860641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look through the event handlers interactively</a:t>
            </a:r>
          </a:p>
          <a:p>
            <a:r>
              <a:rPr lang="en-CA" dirty="0"/>
              <a:t>There is a *lot* of duplicate code</a:t>
            </a:r>
          </a:p>
          <a:p>
            <a:pPr lvl="1"/>
            <a:r>
              <a:rPr lang="en-CA" dirty="0"/>
              <a:t>Identical event handlers for the buttons</a:t>
            </a:r>
          </a:p>
          <a:p>
            <a:pPr lvl="2"/>
            <a:r>
              <a:rPr lang="en-CA" dirty="0"/>
              <a:t>Not a big deal, the code is one line</a:t>
            </a:r>
          </a:p>
          <a:p>
            <a:pPr lvl="1"/>
            <a:r>
              <a:rPr lang="en-CA" dirty="0"/>
              <a:t>Identical event handlers for the operations</a:t>
            </a:r>
          </a:p>
          <a:p>
            <a:pPr lvl="2"/>
            <a:r>
              <a:rPr lang="en-CA" dirty="0"/>
              <a:t>This *is* a big deal – this is like 30 lines of code.</a:t>
            </a:r>
          </a:p>
          <a:p>
            <a:r>
              <a:rPr lang="en-CA" dirty="0"/>
              <a:t>Maintenance Nightmare</a:t>
            </a:r>
          </a:p>
          <a:p>
            <a:pPr lvl="1"/>
            <a:r>
              <a:rPr lang="en-CA" dirty="0"/>
              <a:t>What if I need to change something about the way buttons are handled?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437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88ECA-F6A4-CC35-744E-4B9B6B82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Calculator With Functions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FC548-333F-70ED-1F66-14DE5C911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687" cy="4351338"/>
          </a:xfrm>
        </p:spPr>
        <p:txBody>
          <a:bodyPr/>
          <a:lstStyle/>
          <a:p>
            <a:r>
              <a:rPr lang="en-CA" dirty="0"/>
              <a:t>A separate package that also works, but now has functions</a:t>
            </a:r>
          </a:p>
          <a:p>
            <a:pPr lvl="1"/>
            <a:r>
              <a:rPr lang="en-CA" dirty="0" err="1"/>
              <a:t>appendToDisplay</a:t>
            </a:r>
            <a:r>
              <a:rPr lang="en-CA" dirty="0"/>
              <a:t> – add a character to the display textbox</a:t>
            </a:r>
          </a:p>
          <a:p>
            <a:pPr lvl="1"/>
            <a:r>
              <a:rPr lang="en-CA" dirty="0" err="1"/>
              <a:t>performOperation</a:t>
            </a:r>
            <a:r>
              <a:rPr lang="en-CA" dirty="0"/>
              <a:t> – depending on the most recent operation, will calculate the new </a:t>
            </a:r>
            <a:r>
              <a:rPr lang="en-CA" dirty="0" err="1"/>
              <a:t>answerSoFar</a:t>
            </a:r>
            <a:endParaRPr lang="en-CA" dirty="0"/>
          </a:p>
          <a:p>
            <a:pPr lvl="1"/>
            <a:r>
              <a:rPr lang="en-CA" dirty="0" err="1"/>
              <a:t>clearDisplay</a:t>
            </a:r>
            <a:r>
              <a:rPr lang="en-CA" dirty="0"/>
              <a:t> – empty the display textbox</a:t>
            </a:r>
          </a:p>
          <a:p>
            <a:r>
              <a:rPr lang="en-CA" dirty="0"/>
              <a:t>We can use these functions to write a single function that will handle an operation click</a:t>
            </a:r>
          </a:p>
          <a:p>
            <a:pPr lvl="1"/>
            <a:r>
              <a:rPr lang="en-CA" dirty="0"/>
              <a:t>We can then call that function from every operation button handler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283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883</Words>
  <Application>Microsoft Office PowerPoint</Application>
  <PresentationFormat>Grand écran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COMP 1012:  Lab 2 Notes Functions and Events</vt:lpstr>
      <vt:lpstr>Visual Studio Course Example Code</vt:lpstr>
      <vt:lpstr>Downloading and Using Course Code</vt:lpstr>
      <vt:lpstr>Opening Course Solutions in Visual Studio</vt:lpstr>
      <vt:lpstr>For the Paranoid Security Conscious</vt:lpstr>
      <vt:lpstr> Where is the Code?</vt:lpstr>
      <vt:lpstr>CalculatorWithDuplicateCode</vt:lpstr>
      <vt:lpstr>Duplicate Code</vt:lpstr>
      <vt:lpstr>Calculator With Functions</vt:lpstr>
      <vt:lpstr>Calculator With Functions</vt:lpstr>
      <vt:lpstr>Calculator with Common Events</vt:lpstr>
      <vt:lpstr>Code Behind the Form Designer</vt:lpstr>
      <vt:lpstr>Code Starts Hidden</vt:lpstr>
      <vt:lpstr>Calculator Button 9 Code</vt:lpstr>
      <vt:lpstr>Event Handler for all Buttons</vt:lpstr>
      <vt:lpstr>Event Handlers know the Sender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1012:  Lab 2 Notes Functions and Events</dc:title>
  <dc:creator>Julie Soini</dc:creator>
  <cp:lastModifiedBy>Julie Soini</cp:lastModifiedBy>
  <cp:revision>1</cp:revision>
  <dcterms:created xsi:type="dcterms:W3CDTF">2023-01-17T05:40:28Z</dcterms:created>
  <dcterms:modified xsi:type="dcterms:W3CDTF">2023-01-17T06:29:52Z</dcterms:modified>
</cp:coreProperties>
</file>