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BB50A-2E5B-2D74-8907-CA97F191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84EA75-AED4-63FB-8569-68337B3A1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F6C10-349D-BC81-97C1-A121ABF3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2758E-BB90-5679-E866-8966E40D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189EE-9D22-8192-603D-7D02953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4ABEE-CB61-1BE1-3F6A-24125C82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827D53-011B-E210-8B7F-9F6CA25A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35EDD-2E9D-3D87-D7B8-04A04F13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90F97-4C41-053C-CD0E-EF757F25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1CC7B-4201-A27B-BDA1-9DF905AE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6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090B7F-56EA-0DE5-E0D6-55600418A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A287A2-2ACB-CF9D-E6C1-EF7FE187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2E2FF-E317-D55D-8F14-F4BF2FCD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3D0CB-8E2E-7B1D-29DD-7712D71F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CB298-13AD-A44C-B99D-5DAD1F4E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9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E8BBA-84CB-ACB9-7AEB-61BF01DE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9EA526-3E2A-EE96-4521-17692604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9671C-AB73-BB3C-D8A5-6423867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0754A1-785E-FC38-8351-454DD8FC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20ABF-792C-8C5B-E51B-B134543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5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302AE-92E1-2B42-DF46-FA2F9A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DA66F-39DC-EEF4-6F7D-3AA88FC0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180B8-2A77-8344-3374-6F81310C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2E42C-B869-81B4-CF52-FA558B83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2A010-6606-7282-3011-C9F6C7A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9C179-C74C-BD8A-4512-3B11AAF6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D89CB-1C14-BA06-DFAD-9A5EFFDF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DB506-1618-A5ED-A636-6AD5BC28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DC2A-7546-9679-F958-679D2B7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BA30A4-A555-284E-E821-4BE8788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0B0B8-F594-E5FA-F0BC-FEC10EA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A3D7B-D01E-ABA3-2248-CF93461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731A2-C77F-D566-94C4-82E9556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3B4373-0C42-E892-7DE7-4B1FCB59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F313B9-AFEC-DA33-AD39-1464E32D4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489F99-1775-AD48-8FF2-2404E616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A40925-F48D-5739-BC52-65E2E043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A938DB-9B7A-7FC4-7147-BB3EE4FA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A3B03-8818-E54A-E2E5-C054EFDF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7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8D1F5-FE13-4B8E-2839-6AE03D0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AFDEF3-0EB0-809B-0E65-A5562EE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CCACE-CFEA-8852-D68B-87E381B4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731EA4-FCDD-B32E-A491-6710B1C7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9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57B982-B836-F021-3083-9D6A17A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0D9EF4-B682-BE22-9759-2D65571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A0C452-AA3C-4BFB-1DA9-865123C3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7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01C5-875F-400C-32E7-3CBA9206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C05DE-2D25-9157-94B1-0D44327D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02A68-CBBA-5C04-CB1C-0E2A4337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786120-137F-5965-6E8E-37D69B30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F7BAA-8203-0EB2-C4DA-91B84C6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64EB5-0EC7-79D3-5162-4E6A5259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86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76916-659F-3718-7ABB-9F7154D9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F36362-4E92-28C9-7FCC-DB94D814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4383B5-6BB2-1C91-6EE6-0255C2D4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37139D-343A-40F5-7C03-42E37504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58C12-1F05-E65C-A13A-FB69CBC8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C3BF70-B118-1389-C8AC-8E37345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5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C391F6-4A47-2FED-8EDB-50ADD18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E6817-FBC7-A229-DF3D-CE04DD52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2B76C-4FC3-229B-CB4C-C1C9692C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4481-B64B-415A-9709-DDD567F9A20A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32CCE-ACB2-64F5-3AB1-0F935A299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2CD9-8876-4CAE-AC2F-BD5613610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7A20-94F8-47C3-9D7E-33CCCA1A6BC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4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6B5E85-881E-DB84-1918-B68CDA04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86" y="1122363"/>
            <a:ext cx="10014012" cy="2387600"/>
          </a:xfrm>
        </p:spPr>
        <p:txBody>
          <a:bodyPr/>
          <a:lstStyle/>
          <a:p>
            <a:r>
              <a:rPr lang="fr-CA" dirty="0"/>
              <a:t>COMP 1012:  </a:t>
            </a:r>
            <a:r>
              <a:rPr lang="fr-CA" dirty="0" err="1"/>
              <a:t>Lab</a:t>
            </a:r>
            <a:r>
              <a:rPr lang="fr-CA" dirty="0"/>
              <a:t> 3 Notes</a:t>
            </a:r>
            <a:br>
              <a:rPr lang="fr-CA" dirty="0"/>
            </a:br>
            <a:r>
              <a:rPr lang="fr-CA" dirty="0"/>
              <a:t>Strings, Files, and </a:t>
            </a:r>
            <a:r>
              <a:rPr lang="fr-CA" dirty="0" err="1"/>
              <a:t>Loops</a:t>
            </a:r>
            <a:endParaRPr lang="en-CA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03E1F82-F695-3A3A-66A1-B50AC22A2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CA" dirty="0"/>
              <a:t>St. Lawrence </a:t>
            </a:r>
            <a:r>
              <a:rPr lang="fr-CA" dirty="0" err="1"/>
              <a:t>College</a:t>
            </a:r>
            <a:r>
              <a:rPr lang="fr-CA" dirty="0"/>
              <a:t>, Cornwall Campus, Winter 2022</a:t>
            </a:r>
          </a:p>
          <a:p>
            <a:r>
              <a:rPr lang="fr-CA" dirty="0"/>
              <a:t>Scott C. </a:t>
            </a:r>
            <a:r>
              <a:rPr lang="fr-CA" dirty="0" err="1"/>
              <a:t>Stoness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661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7E886-6BB1-F5B5-C88E-AFAB5DA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2 Exercise:  Word Frequency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490BC-1E25-D97C-C1FD-44DB83F6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fully functional Word Frequency Form</a:t>
            </a:r>
          </a:p>
          <a:p>
            <a:pPr lvl="1"/>
            <a:r>
              <a:rPr lang="en-CA" dirty="0"/>
              <a:t>Will read in a file line by line</a:t>
            </a:r>
          </a:p>
          <a:p>
            <a:pPr lvl="1"/>
            <a:r>
              <a:rPr lang="en-CA" dirty="0"/>
              <a:t>Split each line into words</a:t>
            </a:r>
          </a:p>
          <a:p>
            <a:pPr lvl="1"/>
            <a:r>
              <a:rPr lang="en-CA" dirty="0"/>
              <a:t>Increment a counter each time we see a given word</a:t>
            </a:r>
          </a:p>
          <a:p>
            <a:pPr lvl="1"/>
            <a:r>
              <a:rPr lang="en-CA" dirty="0"/>
              <a:t>Let the user know how many times words they are interested in appear in the file</a:t>
            </a:r>
          </a:p>
          <a:p>
            <a:r>
              <a:rPr lang="en-CA" dirty="0"/>
              <a:t>Lab 2 Notes and Discussion</a:t>
            </a:r>
          </a:p>
          <a:p>
            <a:pPr lvl="1"/>
            <a:r>
              <a:rPr lang="en-CA" dirty="0"/>
              <a:t>Primarily interactive with the Lab 2 example code</a:t>
            </a:r>
          </a:p>
          <a:p>
            <a:pPr lvl="1"/>
            <a:r>
              <a:rPr lang="en-CA" dirty="0"/>
              <a:t>Most of the notes in the code comments</a:t>
            </a:r>
          </a:p>
        </p:txBody>
      </p:sp>
    </p:spTree>
    <p:extLst>
      <p:ext uri="{BB962C8B-B14F-4D97-AF65-F5344CB8AC3E}">
        <p14:creationId xmlns:p14="http://schemas.microsoft.com/office/powerpoint/2010/main" val="1034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C428F-737E-043D-E050-E3CC0B06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Windows Form Control:  </a:t>
            </a:r>
            <a:r>
              <a:rPr lang="en-CA" dirty="0" err="1"/>
              <a:t>ListBox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9119A-FB57-8832-004D-F03B2846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ListBox</a:t>
            </a:r>
            <a:endParaRPr lang="en-CA" dirty="0"/>
          </a:p>
          <a:p>
            <a:pPr lvl="1"/>
            <a:r>
              <a:rPr lang="en-CA" dirty="0"/>
              <a:t>A list that a user can select one or more things from</a:t>
            </a:r>
          </a:p>
          <a:p>
            <a:r>
              <a:rPr lang="en-CA" dirty="0"/>
              <a:t>Useful Events</a:t>
            </a:r>
          </a:p>
          <a:p>
            <a:pPr lvl="1"/>
            <a:r>
              <a:rPr lang="en-CA" dirty="0"/>
              <a:t>You can capture clicks, etc. as per usual</a:t>
            </a:r>
          </a:p>
          <a:p>
            <a:pPr lvl="1"/>
            <a:r>
              <a:rPr lang="en-CA" dirty="0" err="1"/>
              <a:t>SelectedIndexChanged</a:t>
            </a:r>
            <a:endParaRPr lang="en-CA" dirty="0"/>
          </a:p>
          <a:p>
            <a:pPr lvl="2"/>
            <a:r>
              <a:rPr lang="en-CA" dirty="0"/>
              <a:t>Fires when someone changes what is selected in the </a:t>
            </a:r>
            <a:r>
              <a:rPr lang="en-CA" dirty="0" err="1"/>
              <a:t>listbox</a:t>
            </a:r>
            <a:endParaRPr lang="en-CA" dirty="0"/>
          </a:p>
          <a:p>
            <a:r>
              <a:rPr lang="en-CA" dirty="0"/>
              <a:t>Useful Properties</a:t>
            </a:r>
          </a:p>
          <a:p>
            <a:pPr lvl="1"/>
            <a:r>
              <a:rPr lang="en-CA" dirty="0" err="1"/>
              <a:t>ListBox.Items</a:t>
            </a:r>
            <a:endParaRPr lang="en-CA" dirty="0"/>
          </a:p>
          <a:p>
            <a:pPr lvl="2"/>
            <a:r>
              <a:rPr lang="en-CA" dirty="0"/>
              <a:t>List of the </a:t>
            </a:r>
            <a:r>
              <a:rPr lang="en-CA" dirty="0" err="1"/>
              <a:t>ListBox</a:t>
            </a:r>
            <a:r>
              <a:rPr lang="en-CA" dirty="0"/>
              <a:t> contents – e.g. </a:t>
            </a:r>
            <a:r>
              <a:rPr lang="en-CA" dirty="0" err="1"/>
              <a:t>ListBox.Items.Add</a:t>
            </a:r>
            <a:r>
              <a:rPr lang="en-CA" dirty="0"/>
              <a:t>(“New Item”);</a:t>
            </a:r>
          </a:p>
          <a:p>
            <a:pPr lvl="1"/>
            <a:r>
              <a:rPr lang="en-CA" dirty="0" err="1"/>
              <a:t>ListBox.SelectedItem</a:t>
            </a:r>
            <a:endParaRPr lang="en-CA" dirty="0"/>
          </a:p>
          <a:p>
            <a:pPr lvl="2"/>
            <a:r>
              <a:rPr lang="en-CA" dirty="0"/>
              <a:t>Get the item that is currently selected</a:t>
            </a:r>
          </a:p>
          <a:p>
            <a:r>
              <a:rPr lang="en-CA" dirty="0"/>
              <a:t>Can be single select or multi-select</a:t>
            </a:r>
          </a:p>
        </p:txBody>
      </p:sp>
    </p:spTree>
    <p:extLst>
      <p:ext uri="{BB962C8B-B14F-4D97-AF65-F5344CB8AC3E}">
        <p14:creationId xmlns:p14="http://schemas.microsoft.com/office/powerpoint/2010/main" val="11561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BB7-BF3B-7626-711F-C5907484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Collection:   Dictionary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2AEB5-C38C-4FEF-FA95-FD5134CB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Holds Key-Value Pairs</a:t>
            </a:r>
          </a:p>
          <a:p>
            <a:pPr lvl="1"/>
            <a:r>
              <a:rPr lang="en-CA" dirty="0"/>
              <a:t>E.g. in a real dictionary these are ‘words’ and ‘definitions’</a:t>
            </a:r>
          </a:p>
          <a:p>
            <a:pPr lvl="1"/>
            <a:r>
              <a:rPr lang="en-CA" dirty="0"/>
              <a:t>In our word frequency dictionary, these are words and frequency counts</a:t>
            </a:r>
          </a:p>
          <a:p>
            <a:pPr lvl="1"/>
            <a:r>
              <a:rPr lang="en-CA" dirty="0"/>
              <a:t>There is also an example in the code of </a:t>
            </a:r>
            <a:r>
              <a:rPr lang="en-CA" dirty="0" err="1"/>
              <a:t>TextBox</a:t>
            </a:r>
            <a:r>
              <a:rPr lang="en-CA" dirty="0"/>
              <a:t>, Label pairs</a:t>
            </a:r>
          </a:p>
          <a:p>
            <a:r>
              <a:rPr lang="en-CA" dirty="0"/>
              <a:t>To Create a Dictionary specify the key and value types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2"/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has string keys and integer values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Label&gt; index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Label&gt;();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Index has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keys and Label values</a:t>
            </a:r>
          </a:p>
          <a:p>
            <a:r>
              <a:rPr lang="en-CA" dirty="0"/>
              <a:t>To Add a pair to a dictionary, use the Add(</a:t>
            </a:r>
            <a:r>
              <a:rPr lang="en-CA" dirty="0" err="1"/>
              <a:t>Key,Value</a:t>
            </a:r>
            <a:r>
              <a:rPr lang="en-CA" dirty="0"/>
              <a:t>) method:</a:t>
            </a:r>
          </a:p>
          <a:p>
            <a:pPr lvl="1"/>
            <a:r>
              <a:rPr lang="en-CA" dirty="0" err="1"/>
              <a:t>Index.Add</a:t>
            </a:r>
            <a:r>
              <a:rPr lang="en-CA" dirty="0"/>
              <a:t>(textBox1,label1) </a:t>
            </a:r>
          </a:p>
          <a:p>
            <a:pPr lvl="2"/>
            <a:r>
              <a:rPr lang="en-CA" dirty="0"/>
              <a:t>Adds textBox1 and label1 as a pair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151689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2857C-9B74-FBD6-F27C-9281ED8E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Collection: Dictionary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5E17A-A578-3E7A-9677-AEEAF7EA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Lookup the value for a key</a:t>
            </a:r>
          </a:p>
          <a:p>
            <a:pPr lvl="1"/>
            <a:r>
              <a:rPr lang="en-CA" dirty="0"/>
              <a:t>Uses an array-like syntax</a:t>
            </a:r>
          </a:p>
          <a:p>
            <a:pPr lvl="2"/>
            <a:r>
              <a:rPr lang="en-CA" dirty="0" err="1"/>
              <a:t>wordCounts</a:t>
            </a:r>
            <a:r>
              <a:rPr lang="en-CA" dirty="0"/>
              <a:t>[“Anne”]</a:t>
            </a:r>
          </a:p>
          <a:p>
            <a:pPr lvl="2"/>
            <a:r>
              <a:rPr lang="en-CA" dirty="0"/>
              <a:t>Gets the value of “Anne” – but “Anne” better be in the dictionary!!!</a:t>
            </a:r>
          </a:p>
          <a:p>
            <a:r>
              <a:rPr lang="en-CA" dirty="0"/>
              <a:t>Set the value for a key</a:t>
            </a:r>
          </a:p>
          <a:p>
            <a:pPr lvl="1"/>
            <a:r>
              <a:rPr lang="en-CA" dirty="0"/>
              <a:t>Add(</a:t>
            </a:r>
            <a:r>
              <a:rPr lang="en-CA" dirty="0" err="1"/>
              <a:t>Key,Value</a:t>
            </a:r>
            <a:r>
              <a:rPr lang="en-CA" dirty="0"/>
              <a:t>) only adds new elements</a:t>
            </a:r>
          </a:p>
          <a:p>
            <a:pPr lvl="1"/>
            <a:r>
              <a:rPr lang="en-CA" dirty="0"/>
              <a:t>Can set using the Dictionary[Key] syntax</a:t>
            </a:r>
          </a:p>
          <a:p>
            <a:pPr lvl="2"/>
            <a:r>
              <a:rPr lang="en-CA" dirty="0" err="1"/>
              <a:t>wordCounts</a:t>
            </a:r>
            <a:r>
              <a:rPr lang="en-CA" dirty="0"/>
              <a:t>[“Anne”] = 75</a:t>
            </a:r>
          </a:p>
          <a:p>
            <a:pPr lvl="2"/>
            <a:r>
              <a:rPr lang="en-CA" dirty="0"/>
              <a:t>Sets the value of “Anne” to 75 (whether it is already there or not – add or update)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8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C7566-914B-E193-56ED-13B5FC5E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Dictionary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B323C-F2BF-D773-B1C6-D0C60247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handy methods</a:t>
            </a:r>
          </a:p>
          <a:p>
            <a:pPr lvl="1"/>
            <a:r>
              <a:rPr lang="en-CA" dirty="0"/>
              <a:t>Clear()</a:t>
            </a:r>
          </a:p>
          <a:p>
            <a:pPr lvl="2"/>
            <a:r>
              <a:rPr lang="en-CA" dirty="0"/>
              <a:t>Empty the dictionary</a:t>
            </a:r>
          </a:p>
          <a:p>
            <a:pPr lvl="1"/>
            <a:r>
              <a:rPr lang="en-CA" dirty="0" err="1"/>
              <a:t>ContainsKey</a:t>
            </a:r>
            <a:r>
              <a:rPr lang="en-CA" dirty="0"/>
              <a:t>(Key)</a:t>
            </a:r>
          </a:p>
          <a:p>
            <a:pPr lvl="2"/>
            <a:r>
              <a:rPr lang="en-CA" dirty="0"/>
              <a:t>Checks to see if Key is in the dictionary</a:t>
            </a:r>
          </a:p>
          <a:p>
            <a:pPr lvl="1"/>
            <a:r>
              <a:rPr lang="en-CA" dirty="0" err="1"/>
              <a:t>ContainsValue</a:t>
            </a:r>
            <a:r>
              <a:rPr lang="en-CA" dirty="0"/>
              <a:t>(Value)</a:t>
            </a:r>
          </a:p>
          <a:p>
            <a:pPr lvl="2"/>
            <a:r>
              <a:rPr lang="en-CA" dirty="0"/>
              <a:t>Checks to see if a particular value is in the dictionary</a:t>
            </a:r>
          </a:p>
          <a:p>
            <a:pPr lvl="1"/>
            <a:r>
              <a:rPr lang="en-CA" dirty="0"/>
              <a:t>Remove(Key)</a:t>
            </a:r>
          </a:p>
          <a:p>
            <a:pPr lvl="2"/>
            <a:r>
              <a:rPr lang="en-CA" dirty="0"/>
              <a:t>Removes that key from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195281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7951B-143F-9A5F-B12E-CD3F96C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Foreach: Iterating over a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278D1-ACD1-F676-0831-EA1525A2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 want to do something for everything in a collection</a:t>
            </a:r>
          </a:p>
          <a:p>
            <a:pPr lvl="1"/>
            <a:r>
              <a:rPr lang="en-CA" dirty="0"/>
              <a:t>Foreach(Type item in Collection)</a:t>
            </a:r>
          </a:p>
          <a:p>
            <a:pPr lvl="2"/>
            <a:r>
              <a:rPr lang="en-CA" dirty="0"/>
              <a:t>Takes everything in the collection, one by one, and does something with/to each</a:t>
            </a:r>
          </a:p>
          <a:p>
            <a:pPr lvl="2"/>
            <a:r>
              <a:rPr lang="en-CA" dirty="0"/>
              <a:t>In the body of the loop, the current element is named ‘item’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941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517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COMP 1012:  Lab 3 Notes Strings, Files, and Loops</vt:lpstr>
      <vt:lpstr>Lab 2 Exercise:  Word Frequency</vt:lpstr>
      <vt:lpstr>Windows Form Control:  ListBox</vt:lpstr>
      <vt:lpstr>C# Collection:   Dictionary</vt:lpstr>
      <vt:lpstr>C# Collection: Dictionary</vt:lpstr>
      <vt:lpstr>C# Dictionary</vt:lpstr>
      <vt:lpstr>Foreach: Iterating over 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1012:  Lab 2 Notes Functions and Events</dc:title>
  <dc:creator>Julie Soini</dc:creator>
  <cp:lastModifiedBy>Julie Soini</cp:lastModifiedBy>
  <cp:revision>2</cp:revision>
  <dcterms:created xsi:type="dcterms:W3CDTF">2023-01-17T05:40:28Z</dcterms:created>
  <dcterms:modified xsi:type="dcterms:W3CDTF">2023-01-23T05:04:22Z</dcterms:modified>
</cp:coreProperties>
</file>