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3" r:id="rId2"/>
    <p:sldId id="428" r:id="rId3"/>
    <p:sldId id="429" r:id="rId4"/>
    <p:sldId id="430" r:id="rId5"/>
    <p:sldId id="427" r:id="rId6"/>
  </p:sldIdLst>
  <p:sldSz cx="9144000" cy="6858000" type="letter"/>
  <p:notesSz cx="69469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66FF"/>
    <a:srgbClr val="D00023"/>
    <a:srgbClr val="993300"/>
    <a:srgbClr val="CB3300"/>
    <a:srgbClr val="99CCFF"/>
    <a:srgbClr val="66CCFF"/>
    <a:srgbClr val="4D4D4D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9003" autoAdjust="0"/>
  </p:normalViewPr>
  <p:slideViewPr>
    <p:cSldViewPr>
      <p:cViewPr varScale="1">
        <p:scale>
          <a:sx n="111" d="100"/>
          <a:sy n="111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>
      <p:cViewPr>
        <p:scale>
          <a:sx n="256" d="100"/>
          <a:sy n="256" d="100"/>
        </p:scale>
        <p:origin x="-78" y="11568"/>
      </p:cViewPr>
      <p:guideLst>
        <p:guide orient="horz" pos="2904"/>
        <p:guide pos="218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9750" y="307975"/>
            <a:ext cx="30114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8BDA6C13-764D-4F23-ADA8-8D7FBB237C97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784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92800" y="500063"/>
            <a:ext cx="1052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9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1B7730AD-7574-4417-B1E0-AA3133FB099D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122718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C:\Documents and Settings\lseigneu\Desktop\PPT2007-revD\Final RevD BKGs\BKG-rev-D-150dpi_DVT-ESL-FV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11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914400"/>
            <a:ext cx="5303838" cy="1752600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16038"/>
            <a:ext cx="4495800" cy="5070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038"/>
            <a:ext cx="4495800" cy="507047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Tahoma" pitchFamily="-112" charset="0"/>
              <a:buNone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bg1"/>
          </a:solidFill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384048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54D0-0F60-479F-871B-3606072BA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16200"/>
            <a:ext cx="7772400" cy="1612900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1700"/>
            <a:ext cx="7772400" cy="444500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832100"/>
          </a:xfrm>
        </p:spPr>
        <p:txBody>
          <a:bodyPr anchor="ctr" anchorCtr="1"/>
          <a:lstStyle>
            <a:lvl1pPr algn="ctr">
              <a:defRPr sz="32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99000"/>
            <a:ext cx="7772400" cy="444500"/>
          </a:xfrm>
        </p:spPr>
        <p:txBody>
          <a:bodyPr anchor="b"/>
          <a:lstStyle>
            <a:lvl1pPr marL="0" indent="0" algn="r">
              <a:buNone/>
              <a:defRPr sz="1600" i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2" descr="C:\Documents and Settings\lseigneu\Desktop\PPT MAIN DEV\TESTING FILE SIZES\SET PS bkgs in PP saved as JPGs then used for template\A\_B AS POSTED w C bkgs dropped in\Slide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3" descr="C:\Documents and Settings\lseigneu\Desktop\template 032110 home\lite clos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KG-12x-Rules.jp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30"/>
          <p:cNvGrpSpPr>
            <a:grpSpLocks/>
          </p:cNvGrpSpPr>
          <p:nvPr userDrawn="1"/>
        </p:nvGrpSpPr>
        <p:grpSpPr bwMode="auto">
          <a:xfrm>
            <a:off x="5648325" y="6510338"/>
            <a:ext cx="2419350" cy="323850"/>
            <a:chOff x="2445" y="4095"/>
            <a:chExt cx="1524" cy="204"/>
          </a:xfrm>
        </p:grpSpPr>
        <p:sp>
          <p:nvSpPr>
            <p:cNvPr id="1048" name="Text Box 24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tx2"/>
                  </a:solidFill>
                </a:rPr>
                <a:t>© 2010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228600"/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tx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6225"/>
            <a:ext cx="2889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36" r:id="rId4"/>
    <p:sldLayoutId id="2147483734" r:id="rId5"/>
    <p:sldLayoutId id="2147483726" r:id="rId6"/>
    <p:sldLayoutId id="2147483737" r:id="rId7"/>
    <p:sldLayoutId id="2147483729" r:id="rId8"/>
    <p:sldLayoutId id="2147483738" r:id="rId9"/>
    <p:sldLayoutId id="2147483727" r:id="rId10"/>
    <p:sldLayoutId id="2147483728" r:id="rId11"/>
    <p:sldLayoutId id="2147483730" r:id="rId12"/>
    <p:sldLayoutId id="2147483731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Bob Oden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SPI-WB Bridge </a:t>
            </a:r>
            <a:r>
              <a:rPr lang="en-US" sz="3200" dirty="0" smtClean="0"/>
              <a:t>Environment Architecture</a:t>
            </a:r>
            <a:endParaRPr lang="en-US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457575" y="3313113"/>
            <a:ext cx="53387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Application Engineer Consultant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DVT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448050" y="4279900"/>
            <a:ext cx="5308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1800" dirty="0" smtClean="0">
                <a:solidFill>
                  <a:schemeClr val="tx2"/>
                </a:solidFill>
              </a:rPr>
              <a:t>July 2011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OVM/UVM Environment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4690" y="1508750"/>
            <a:ext cx="7604190" cy="48390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715" y="1892799"/>
            <a:ext cx="1881845" cy="226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310" y="5003605"/>
            <a:ext cx="7296950" cy="1191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775" y="1892799"/>
            <a:ext cx="5261485" cy="30339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9420" y="3083355"/>
            <a:ext cx="1036935" cy="960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6300" y="3083355"/>
            <a:ext cx="1036935" cy="960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4760" y="2046420"/>
            <a:ext cx="1536200" cy="537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7035" y="2046420"/>
            <a:ext cx="1536200" cy="537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2680" y="2929735"/>
            <a:ext cx="116435" cy="1164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7160" y="2966920"/>
            <a:ext cx="116435" cy="1164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3415" y="2237225"/>
            <a:ext cx="116435" cy="1164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49545" y="2238445"/>
            <a:ext cx="115215" cy="11521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00960" y="2238445"/>
            <a:ext cx="115215" cy="11521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37160" y="2584090"/>
            <a:ext cx="115215" cy="11521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3" name="Shape 22"/>
          <p:cNvCxnSpPr>
            <a:endCxn id="19" idx="2"/>
          </p:cNvCxnSpPr>
          <p:nvPr/>
        </p:nvCxnSpPr>
        <p:spPr>
          <a:xfrm rot="5400000" flipH="1" flipV="1">
            <a:off x="3698287" y="2440072"/>
            <a:ext cx="595277" cy="307240"/>
          </a:xfrm>
          <a:prstGeom prst="bentConnector2">
            <a:avLst/>
          </a:prstGeom>
          <a:noFill/>
          <a:ln w="1270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5" name="Elbow Connector 24"/>
          <p:cNvCxnSpPr>
            <a:stCxn id="20" idx="6"/>
            <a:endCxn id="18" idx="1"/>
          </p:cNvCxnSpPr>
          <p:nvPr/>
        </p:nvCxnSpPr>
        <p:spPr>
          <a:xfrm flipV="1">
            <a:off x="5916175" y="2295443"/>
            <a:ext cx="307240" cy="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30" name="Elbow Connector 29"/>
          <p:cNvCxnSpPr>
            <a:stCxn id="21" idx="4"/>
            <a:endCxn id="17" idx="0"/>
          </p:cNvCxnSpPr>
          <p:nvPr/>
        </p:nvCxnSpPr>
        <p:spPr>
          <a:xfrm rot="16200000" flipH="1">
            <a:off x="7261266" y="2832807"/>
            <a:ext cx="267615" cy="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>
            <a:off x="4226355" y="3505810"/>
            <a:ext cx="422455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>
            <a:off x="6453845" y="3505810"/>
            <a:ext cx="422455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648810" y="2891330"/>
            <a:ext cx="1805035" cy="960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6715" y="150875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46715" y="189280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config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34846" y="323643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DUT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684275" y="2122693"/>
            <a:ext cx="8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predictor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474015" y="2122693"/>
            <a:ext cx="1058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scoreboard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76300" y="308335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wb_agent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9420" y="308335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spi_agent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775" y="189280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env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808310" y="5003605"/>
            <a:ext cx="176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top_level_sequence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923525" y="2929735"/>
            <a:ext cx="15472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spi_agent_config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923525" y="3313248"/>
            <a:ext cx="15392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wb_agent_config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923525" y="2276850"/>
            <a:ext cx="11047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DUT_config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23524" y="2584090"/>
            <a:ext cx="16130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DUT_Register_Model</a:t>
            </a:r>
            <a:endParaRPr lang="en-US" sz="1800" dirty="0"/>
          </a:p>
        </p:txBody>
      </p:sp>
      <p:sp>
        <p:nvSpPr>
          <p:cNvPr id="61" name="Oval 60"/>
          <p:cNvSpPr/>
          <p:nvPr/>
        </p:nvSpPr>
        <p:spPr>
          <a:xfrm>
            <a:off x="2344510" y="5157225"/>
            <a:ext cx="1075340" cy="921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22461" y="5234035"/>
            <a:ext cx="9973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spi_slave_seq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2498130" y="5486810"/>
            <a:ext cx="782587" cy="40011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spi_slave</a:t>
            </a:r>
            <a:r>
              <a:rPr lang="en-US" sz="1000" dirty="0" smtClean="0"/>
              <a:t>_</a:t>
            </a:r>
          </a:p>
          <a:p>
            <a:r>
              <a:rPr lang="en-US" sz="1000" dirty="0" err="1" smtClean="0"/>
              <a:t>reg_model</a:t>
            </a:r>
            <a:endParaRPr lang="en-US" sz="2000" dirty="0"/>
          </a:p>
        </p:txBody>
      </p:sp>
      <p:sp>
        <p:nvSpPr>
          <p:cNvPr id="78" name="Oval 77"/>
          <p:cNvSpPr/>
          <p:nvPr/>
        </p:nvSpPr>
        <p:spPr>
          <a:xfrm>
            <a:off x="4648810" y="5157225"/>
            <a:ext cx="1075340" cy="921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26761" y="5440979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dut_config_seq</a:t>
            </a:r>
            <a:endParaRPr lang="en-US" sz="2000" dirty="0"/>
          </a:p>
        </p:txBody>
      </p:sp>
      <p:sp>
        <p:nvSpPr>
          <p:cNvPr id="80" name="Oval 79"/>
          <p:cNvSpPr/>
          <p:nvPr/>
        </p:nvSpPr>
        <p:spPr>
          <a:xfrm>
            <a:off x="5800960" y="5157225"/>
            <a:ext cx="1075340" cy="921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78911" y="5440979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wb_master_seq</a:t>
            </a:r>
            <a:endParaRPr lang="en-US" sz="2000" dirty="0"/>
          </a:p>
        </p:txBody>
      </p:sp>
      <p:sp>
        <p:nvSpPr>
          <p:cNvPr id="82" name="Oval 81"/>
          <p:cNvSpPr/>
          <p:nvPr/>
        </p:nvSpPr>
        <p:spPr>
          <a:xfrm>
            <a:off x="6953110" y="5157225"/>
            <a:ext cx="1075340" cy="921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31061" y="544097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dut_stats_seq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3266230" y="3697835"/>
            <a:ext cx="474810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SQR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765495" y="3697835"/>
            <a:ext cx="288862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765495" y="3390595"/>
            <a:ext cx="303288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458255" y="3390595"/>
            <a:ext cx="277640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7298755" y="3697835"/>
            <a:ext cx="474810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SQR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1488" y="3697835"/>
            <a:ext cx="288862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6953110" y="3390595"/>
            <a:ext cx="303288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7298755" y="3390595"/>
            <a:ext cx="277640" cy="276999"/>
          </a:xfrm>
          <a:prstGeom prst="rect">
            <a:avLst/>
          </a:prstGeom>
          <a:noFill/>
          <a:ln w="9525"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Slave 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1070" y="3214230"/>
          <a:ext cx="81802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40"/>
                <a:gridCol w="2073870"/>
                <a:gridCol w="960125"/>
                <a:gridCol w="4070929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 Slave Memory Map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Field Description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BURST_CONFIG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 BEN</a:t>
                      </a:r>
                      <a:r>
                        <a:rPr lang="en-US" baseline="0" dirty="0" smtClean="0"/>
                        <a:t> – Burst Enable</a:t>
                      </a:r>
                    </a:p>
                    <a:p>
                      <a:r>
                        <a:rPr lang="en-US" baseline="0" dirty="0" smtClean="0"/>
                        <a:t>[2:0] MAX_BURST – Max Burst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 BER</a:t>
                      </a:r>
                      <a:r>
                        <a:rPr lang="en-US" baseline="0" dirty="0" smtClean="0"/>
                        <a:t> – Burst Error</a:t>
                      </a:r>
                    </a:p>
                    <a:p>
                      <a:r>
                        <a:rPr lang="en-US" baseline="0" dirty="0" smtClean="0"/>
                        <a:t>[2:0] ERROR – Error Code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[3:0] Burst Starting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BURST_DATA_IO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[3:0] Burst</a:t>
                      </a:r>
                      <a:r>
                        <a:rPr lang="en-US" baseline="0" dirty="0" smtClean="0"/>
                        <a:t> Data Read/Write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4:7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SCRATCH_REGS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[3:0] Scratch Registers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1070" y="1278320"/>
          <a:ext cx="8180264" cy="183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5"/>
                <a:gridCol w="2265895"/>
                <a:gridCol w="2457920"/>
                <a:gridCol w="2496324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 Slave</a:t>
                      </a:r>
                      <a:r>
                        <a:rPr lang="en-US" baseline="0" dirty="0" smtClean="0"/>
                        <a:t> Bus Protocol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[7]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[6:4]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[3:0]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</a:p>
                    <a:p>
                      <a:r>
                        <a:rPr lang="en-US" sz="1200" dirty="0" smtClean="0"/>
                        <a:t>1:</a:t>
                      </a:r>
                      <a:r>
                        <a:rPr lang="en-US" sz="1200" baseline="0" dirty="0" smtClean="0"/>
                        <a:t> Write, 0: Read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Address[2:0]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Data[3:0]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dirty="0" err="1" smtClean="0"/>
                        <a:t>prev</a:t>
                      </a:r>
                      <a:r>
                        <a:rPr lang="en-US" sz="1050" dirty="0" smtClean="0"/>
                        <a:t> command)</a:t>
                      </a:r>
                      <a:endParaRPr lang="en-US" dirty="0" smtClean="0"/>
                    </a:p>
                    <a:p>
                      <a:r>
                        <a:rPr lang="en-US" sz="1200" dirty="0" smtClean="0"/>
                        <a:t>1:Success, 0:Error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Address[2:0]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Data[3:0]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46332"/>
              </p:ext>
            </p:extLst>
          </p:nvPr>
        </p:nvGraphicFramePr>
        <p:xfrm>
          <a:off x="117020" y="1239915"/>
          <a:ext cx="6029585" cy="199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20"/>
                <a:gridCol w="1456145"/>
                <a:gridCol w="1811706"/>
                <a:gridCol w="1840014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 Slave</a:t>
                      </a:r>
                      <a:r>
                        <a:rPr lang="en-US" baseline="0" dirty="0" smtClean="0"/>
                        <a:t> Bus Protocol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[7]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[6:4]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[3:0]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</a:p>
                    <a:p>
                      <a:r>
                        <a:rPr lang="en-US" sz="1200" dirty="0" smtClean="0"/>
                        <a:t>1:</a:t>
                      </a:r>
                      <a:r>
                        <a:rPr lang="en-US" sz="1200" baseline="0" dirty="0" smtClean="0"/>
                        <a:t> Write, 0: Read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Address[2:0]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Data[3:0]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endParaRPr lang="en-US" dirty="0" smtClean="0"/>
                    </a:p>
                    <a:p>
                      <a:r>
                        <a:rPr lang="en-US" sz="1050" dirty="0" smtClean="0"/>
                        <a:t>(</a:t>
                      </a:r>
                      <a:r>
                        <a:rPr lang="en-US" sz="1050" dirty="0" err="1" smtClean="0"/>
                        <a:t>prev</a:t>
                      </a:r>
                      <a:r>
                        <a:rPr lang="en-US" sz="1050" dirty="0" smtClean="0"/>
                        <a:t> command)</a:t>
                      </a:r>
                      <a:endParaRPr lang="en-US" dirty="0" smtClean="0"/>
                    </a:p>
                    <a:p>
                      <a:r>
                        <a:rPr lang="en-US" sz="1200" dirty="0" smtClean="0"/>
                        <a:t>1:Success, 0:Error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Address[2:0]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Data[3:0]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896200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rgbClr val="333333"/>
          </a:solidFill>
          <a:prstDash val="soli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34492</TotalTime>
  <Words>306</Words>
  <Application>Microsoft Macintosh PowerPoint</Application>
  <PresentationFormat>Letter Paper (8.5x11 in)</PresentationFormat>
  <Paragraphs>101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SPI-WB Bridge Environment Architecture</vt:lpstr>
      <vt:lpstr>OVM/UVM Environment Architecture</vt:lpstr>
      <vt:lpstr>SPI Slave Specification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Bob Oden</cp:lastModifiedBy>
  <cp:revision>669</cp:revision>
  <dcterms:created xsi:type="dcterms:W3CDTF">2010-01-29T19:50:02Z</dcterms:created>
  <dcterms:modified xsi:type="dcterms:W3CDTF">2015-05-29T20:26:09Z</dcterms:modified>
</cp:coreProperties>
</file>