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16" r:id="rId2"/>
    <p:sldId id="599" r:id="rId3"/>
  </p:sldIdLst>
  <p:sldSz cx="9144000" cy="6858000" type="letter"/>
  <p:notesSz cx="6946900" cy="9220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E81E"/>
    <a:srgbClr val="DBB52B"/>
    <a:srgbClr val="FFCC00"/>
    <a:srgbClr val="6666FF"/>
    <a:srgbClr val="D00023"/>
    <a:srgbClr val="993300"/>
    <a:srgbClr val="CB3300"/>
    <a:srgbClr val="99CCFF"/>
    <a:srgbClr val="66CC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8" autoAdjust="0"/>
    <p:restoredTop sz="99003" autoAdjust="0"/>
  </p:normalViewPr>
  <p:slideViewPr>
    <p:cSldViewPr>
      <p:cViewPr varScale="1">
        <p:scale>
          <a:sx n="123" d="100"/>
          <a:sy n="123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notesViewPr>
    <p:cSldViewPr>
      <p:cViewPr>
        <p:scale>
          <a:sx n="256" d="100"/>
          <a:sy n="256" d="100"/>
        </p:scale>
        <p:origin x="-78" y="11568"/>
      </p:cViewPr>
      <p:guideLst>
        <p:guide orient="horz" pos="2904"/>
        <p:guide pos="218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8686800"/>
            <a:ext cx="6946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9750" y="76200"/>
            <a:ext cx="30114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9750" y="307975"/>
            <a:ext cx="30114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0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4138" y="8986838"/>
            <a:ext cx="38417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" bIns="46191"/>
          <a:lstStyle/>
          <a:p>
            <a:pPr algn="ctr" defTabSz="923925" eaLnBrk="0" hangingPunct="0">
              <a:defRPr/>
            </a:pPr>
            <a:fld id="{8BDA6C13-764D-4F23-ADA8-8D7FBB237C97}" type="slidenum">
              <a:rPr lang="en-US" sz="800">
                <a:solidFill>
                  <a:srgbClr val="7F7F7F"/>
                </a:solidFill>
              </a:rPr>
              <a:pPr algn="ctr" defTabSz="923925" eaLnBrk="0" hangingPunct="0">
                <a:defRPr/>
              </a:pPr>
              <a:t>‹#›</a:t>
            </a:fld>
            <a:endParaRPr lang="en-US" sz="800">
              <a:solidFill>
                <a:srgbClr val="7F7F7F"/>
              </a:solidFill>
            </a:endParaRPr>
          </a:p>
        </p:txBody>
      </p:sp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463550" y="8986838"/>
            <a:ext cx="2620963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82" tIns="46191" rIns="92382" bIns="46191"/>
          <a:lstStyle/>
          <a:p>
            <a:pPr defTabSz="923925">
              <a:defRPr/>
            </a:pPr>
            <a:r>
              <a:rPr lang="en-US" sz="800">
                <a:ea typeface="+mn-ea"/>
              </a:rPr>
              <a:t>Your Initials, Presentation Title, Month Year</a:t>
            </a:r>
          </a:p>
        </p:txBody>
      </p:sp>
      <p:grpSp>
        <p:nvGrpSpPr>
          <p:cNvPr id="76807" name="Group 25"/>
          <p:cNvGrpSpPr>
            <a:grpSpLocks/>
          </p:cNvGrpSpPr>
          <p:nvPr/>
        </p:nvGrpSpPr>
        <p:grpSpPr bwMode="auto">
          <a:xfrm>
            <a:off x="3381375" y="8880475"/>
            <a:ext cx="2451100" cy="327025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2010 Mentor </a:t>
              </a:r>
              <a:r>
                <a:rPr lang="en-US" sz="700" dirty="0">
                  <a:solidFill>
                    <a:schemeClr val="bg2"/>
                  </a:solidFill>
                </a:rPr>
                <a:t>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156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92800" y="500063"/>
            <a:ext cx="1052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9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0175" y="461963"/>
            <a:ext cx="4148138" cy="311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3611563"/>
            <a:ext cx="555625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4138" y="8986838"/>
            <a:ext cx="38417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" bIns="46191"/>
          <a:lstStyle/>
          <a:p>
            <a:pPr algn="ctr" defTabSz="923925" eaLnBrk="0" hangingPunct="0">
              <a:defRPr/>
            </a:pPr>
            <a:fld id="{1B7730AD-7574-4417-B1E0-AA3133FB099D}" type="slidenum">
              <a:rPr lang="en-US" sz="800">
                <a:solidFill>
                  <a:srgbClr val="7F7F7F"/>
                </a:solidFill>
              </a:rPr>
              <a:pPr algn="ctr" defTabSz="923925" eaLnBrk="0" hangingPunct="0">
                <a:defRPr/>
              </a:pPr>
              <a:t>‹#›</a:t>
            </a:fld>
            <a:endParaRPr lang="en-US" sz="800">
              <a:solidFill>
                <a:srgbClr val="7F7F7F"/>
              </a:solidFill>
            </a:endParaRPr>
          </a:p>
        </p:txBody>
      </p:sp>
      <p:pic>
        <p:nvPicPr>
          <p:cNvPr id="59400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550" y="8870950"/>
            <a:ext cx="343535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463550" y="8986838"/>
            <a:ext cx="2620963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82" tIns="46191" rIns="92382" bIns="46191"/>
          <a:lstStyle/>
          <a:p>
            <a:pPr defTabSz="923925">
              <a:defRPr/>
            </a:pPr>
            <a:r>
              <a:rPr lang="en-US" sz="800">
                <a:ea typeface="+mn-ea"/>
              </a:rPr>
              <a:t>Your Initials, Presentation Title, Month Year</a:t>
            </a:r>
          </a:p>
        </p:txBody>
      </p:sp>
      <p:grpSp>
        <p:nvGrpSpPr>
          <p:cNvPr id="59402" name="Group 24"/>
          <p:cNvGrpSpPr>
            <a:grpSpLocks/>
          </p:cNvGrpSpPr>
          <p:nvPr/>
        </p:nvGrpSpPr>
        <p:grpSpPr bwMode="auto">
          <a:xfrm>
            <a:off x="3381375" y="8880475"/>
            <a:ext cx="2451100" cy="327025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2010 </a:t>
              </a:r>
              <a:r>
                <a:rPr lang="en-US" sz="700" dirty="0">
                  <a:solidFill>
                    <a:schemeClr val="bg2"/>
                  </a:solidFill>
                </a:rPr>
                <a:t>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59403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5838" y="8951913"/>
            <a:ext cx="7112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46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2382" bIns="45720" numCol="1" anchor="t" anchorCtr="1" compatLnSpc="1">
            <a:prstTxWarp prst="textNoShape">
              <a:avLst/>
            </a:prstTxWarp>
          </a:bodyPr>
          <a:lstStyle>
            <a:lvl1pPr algn="ctr" defTabSz="923925">
              <a:defRPr sz="9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3685454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2936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6365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979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3223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26" name="Picture 2" descr="C:\Documents and Settings\lseigneu\Desktop\PPT2007-revD\Final RevD BKGs\BKG-rev-D-150dpi_DVT-ESL-FV.jpg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6847605" y="5514110"/>
              <a:ext cx="2171700" cy="1219200"/>
              <a:chOff x="6839568" y="5506068"/>
              <a:chExt cx="2171700" cy="1219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6839568" y="5506068"/>
                <a:ext cx="2171700" cy="1219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pic>
            <p:nvPicPr>
              <p:cNvPr id="11" name="Picture 4" descr="N:\GRAPHICS DROP\_to Linda\MGC-Logo_PMS201 [Converted].e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68450" y="5855900"/>
                <a:ext cx="1716300" cy="56854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75" y="2852738"/>
            <a:ext cx="5313363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6200" algn="l"/>
              </a:tabLst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914400"/>
            <a:ext cx="5303838" cy="1752600"/>
          </a:xfrm>
        </p:spPr>
        <p:txBody>
          <a:bodyPr lIns="0" r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16038"/>
            <a:ext cx="4495800" cy="5070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6038"/>
            <a:ext cx="4495800" cy="5070475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28C8A"/>
              </a:buClr>
              <a:buSzPct val="80000"/>
              <a:buFont typeface="Wingdings" pitchFamily="-112" charset="2"/>
              <a:buChar char="n"/>
              <a:tabLst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Tx/>
              <a:buFont typeface="Tahoma" pitchFamily="-112" charset="0"/>
              <a:buNone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solidFill>
            <a:schemeClr val="bg1"/>
          </a:solidFill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solidFill>
            <a:schemeClr val="bg1"/>
          </a:solidFill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50"/>
              </a:spcBef>
              <a:defRPr/>
            </a:lvl1pPr>
            <a:lvl4pPr>
              <a:defRPr/>
            </a:lvl4pPr>
            <a:lvl5pPr>
              <a:buFont typeface="Arial" pitchFamily="34" charset="0"/>
              <a:buChar char="•"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626225"/>
            <a:ext cx="2889250" cy="231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81000" y="6626225"/>
            <a:ext cx="288925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6629400"/>
            <a:ext cx="384048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354D0-0F60-479F-871B-3606072BA9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638" y="1316038"/>
            <a:ext cx="5186362" cy="5070475"/>
          </a:xfrm>
        </p:spPr>
        <p:txBody>
          <a:bodyPr lIns="228600"/>
          <a:lstStyle>
            <a:lvl1pPr>
              <a:spcBef>
                <a:spcPts val="85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spcBef>
                <a:spcPts val="0"/>
              </a:spcBef>
              <a:buFont typeface="Tahoma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 descr="C:\Documents and Settings\lseigneu\Desktop\PPT MAIN DEV\TESTING FILE SIZES\SET PS bkgs in PP saved as JPGs then used for template\A\_B AS POSTED w C bkgs dropped in\Slide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16200"/>
            <a:ext cx="7772400" cy="1612900"/>
          </a:xfrm>
        </p:spPr>
        <p:txBody>
          <a:bodyPr anchor="ctr" anchorCtr="1"/>
          <a:lstStyle>
            <a:lvl1pPr algn="ctr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1700"/>
            <a:ext cx="7772400" cy="444500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2832100"/>
          </a:xfrm>
        </p:spPr>
        <p:txBody>
          <a:bodyPr anchor="ctr" anchorCtr="1"/>
          <a:lstStyle>
            <a:lvl1pPr algn="ctr">
              <a:defRPr sz="3200" b="1" i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99000"/>
            <a:ext cx="7772400" cy="444500"/>
          </a:xfrm>
        </p:spPr>
        <p:txBody>
          <a:bodyPr anchor="b"/>
          <a:lstStyle>
            <a:lvl1pPr marL="0" indent="0" algn="r">
              <a:buNone/>
              <a:defRPr sz="1600" i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2" descr="C:\Documents and Settings\lseigneu\Desktop\PPT MAIN DEV\TESTING FILE SIZES\SET PS bkgs in PP saved as JPGs then used for template\A\_B AS POSTED w C bkgs dropped in\Slide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3" descr="C:\Documents and Settings\lseigneu\Desktop\template 032110 home\lite close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BKG-12x-Rules.jp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30"/>
          <p:cNvGrpSpPr>
            <a:grpSpLocks/>
          </p:cNvGrpSpPr>
          <p:nvPr userDrawn="1"/>
        </p:nvGrpSpPr>
        <p:grpSpPr bwMode="auto">
          <a:xfrm>
            <a:off x="5648325" y="6510338"/>
            <a:ext cx="2419350" cy="323850"/>
            <a:chOff x="2445" y="4095"/>
            <a:chExt cx="1524" cy="204"/>
          </a:xfrm>
        </p:grpSpPr>
        <p:sp>
          <p:nvSpPr>
            <p:cNvPr id="1048" name="Text Box 24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tx2"/>
                  </a:solidFill>
                </a:rPr>
                <a:t>© 2010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Ins="228600"/>
            <a:lstStyle/>
            <a:p>
              <a:pPr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tx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626225"/>
            <a:ext cx="2889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36" r:id="rId4"/>
    <p:sldLayoutId id="2147483734" r:id="rId5"/>
    <p:sldLayoutId id="2147483726" r:id="rId6"/>
    <p:sldLayoutId id="2147483737" r:id="rId7"/>
    <p:sldLayoutId id="2147483729" r:id="rId8"/>
    <p:sldLayoutId id="2147483738" r:id="rId9"/>
    <p:sldLayoutId id="2147483727" r:id="rId10"/>
    <p:sldLayoutId id="2147483728" r:id="rId11"/>
    <p:sldLayoutId id="2147483730" r:id="rId12"/>
    <p:sldLayoutId id="2147483731" r:id="rId1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428C8A"/>
        </a:buClr>
        <a:buSzPct val="80000"/>
        <a:buFont typeface="Wingdings" pitchFamily="-11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0" fontAlgn="base" hangingPunct="0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0" fontAlgn="base" hangingPunct="0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Block Diagram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76410" y="3889860"/>
            <a:ext cx="691290" cy="614480"/>
            <a:chOff x="1806840" y="1892800"/>
            <a:chExt cx="691290" cy="614480"/>
          </a:xfrm>
        </p:grpSpPr>
        <p:sp>
          <p:nvSpPr>
            <p:cNvPr id="12" name="Rectangle 11"/>
            <p:cNvSpPr/>
            <p:nvPr/>
          </p:nvSpPr>
          <p:spPr>
            <a:xfrm>
              <a:off x="1806840" y="1892800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noProof="0" dirty="0" smtClean="0">
                  <a:solidFill>
                    <a:srgbClr val="FFFFFF"/>
                  </a:solidFill>
                  <a:latin typeface="Tahoma"/>
                  <a:ea typeface="+mn-ea"/>
                </a:rPr>
                <a:t>AXI4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endParaRPr>
            </a:p>
          </p:txBody>
        </p:sp>
        <p:sp>
          <p:nvSpPr>
            <p:cNvPr id="14" name="Diamond 13"/>
            <p:cNvSpPr/>
            <p:nvPr/>
          </p:nvSpPr>
          <p:spPr>
            <a:xfrm>
              <a:off x="2344510" y="2123230"/>
              <a:ext cx="153620" cy="15362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958990" y="1662370"/>
            <a:ext cx="537670" cy="6144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9" name="Diamond 8"/>
          <p:cNvSpPr/>
          <p:nvPr/>
        </p:nvSpPr>
        <p:spPr>
          <a:xfrm>
            <a:off x="3496660" y="1892800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05370" y="1931205"/>
            <a:ext cx="153620" cy="1536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837895" y="3198570"/>
            <a:ext cx="691290" cy="614480"/>
            <a:chOff x="3919115" y="3005325"/>
            <a:chExt cx="691290" cy="614480"/>
          </a:xfrm>
        </p:grpSpPr>
        <p:sp>
          <p:nvSpPr>
            <p:cNvPr id="37" name="Rectangle 36"/>
            <p:cNvSpPr/>
            <p:nvPr/>
          </p:nvSpPr>
          <p:spPr>
            <a:xfrm>
              <a:off x="4072735" y="3005325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 smtClean="0">
                  <a:solidFill>
                    <a:srgbClr val="FFFFFF"/>
                  </a:solidFill>
                  <a:latin typeface="Tahoma"/>
                  <a:ea typeface="+mn-ea"/>
                </a:rPr>
                <a:t>AXI4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endParaRPr>
            </a:p>
          </p:txBody>
        </p:sp>
        <p:sp>
          <p:nvSpPr>
            <p:cNvPr id="38" name="Diamond 37"/>
            <p:cNvSpPr/>
            <p:nvPr/>
          </p:nvSpPr>
          <p:spPr>
            <a:xfrm>
              <a:off x="3919115" y="3235755"/>
              <a:ext cx="153620" cy="15362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37895" y="3928265"/>
            <a:ext cx="691290" cy="614480"/>
            <a:chOff x="3919115" y="3005325"/>
            <a:chExt cx="691290" cy="614480"/>
          </a:xfrm>
        </p:grpSpPr>
        <p:sp>
          <p:nvSpPr>
            <p:cNvPr id="64" name="Rectangle 63"/>
            <p:cNvSpPr/>
            <p:nvPr/>
          </p:nvSpPr>
          <p:spPr>
            <a:xfrm>
              <a:off x="4072735" y="3005325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noProof="0" dirty="0" smtClean="0">
                  <a:solidFill>
                    <a:srgbClr val="FFFFFF"/>
                  </a:solidFill>
                  <a:latin typeface="Tahoma"/>
                  <a:ea typeface="+mn-ea"/>
                </a:rPr>
                <a:t>AXI4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endParaRPr>
            </a:p>
          </p:txBody>
        </p:sp>
        <p:sp>
          <p:nvSpPr>
            <p:cNvPr id="65" name="Diamond 64"/>
            <p:cNvSpPr/>
            <p:nvPr/>
          </p:nvSpPr>
          <p:spPr>
            <a:xfrm>
              <a:off x="3919115" y="3235755"/>
              <a:ext cx="153620" cy="15362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19115" y="1662370"/>
            <a:ext cx="844910" cy="614480"/>
            <a:chOff x="1653220" y="3697835"/>
            <a:chExt cx="844910" cy="614480"/>
          </a:xfrm>
        </p:grpSpPr>
        <p:sp>
          <p:nvSpPr>
            <p:cNvPr id="87" name="Rectangle 86"/>
            <p:cNvSpPr/>
            <p:nvPr/>
          </p:nvSpPr>
          <p:spPr>
            <a:xfrm>
              <a:off x="1806840" y="3697835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234451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65322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cxnSp>
        <p:nvCxnSpPr>
          <p:cNvPr id="177" name="Straight Connector 176"/>
          <p:cNvCxnSpPr>
            <a:stCxn id="9" idx="3"/>
            <a:endCxn id="89" idx="2"/>
          </p:cNvCxnSpPr>
          <p:nvPr/>
        </p:nvCxnSpPr>
        <p:spPr>
          <a:xfrm>
            <a:off x="3650280" y="1969610"/>
            <a:ext cx="26883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221" name="TextBox 220"/>
          <p:cNvSpPr txBox="1"/>
          <p:nvPr/>
        </p:nvSpPr>
        <p:spPr>
          <a:xfrm>
            <a:off x="396956" y="4073721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axi4_master_1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7529185" y="3390595"/>
            <a:ext cx="10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axi4_slave_0</a:t>
            </a:r>
            <a:endParaRPr lang="en-US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577383" y="3198570"/>
            <a:ext cx="691290" cy="614480"/>
            <a:chOff x="1806840" y="1892800"/>
            <a:chExt cx="691290" cy="614480"/>
          </a:xfrm>
        </p:grpSpPr>
        <p:sp>
          <p:nvSpPr>
            <p:cNvPr id="78" name="Rectangle 77"/>
            <p:cNvSpPr/>
            <p:nvPr/>
          </p:nvSpPr>
          <p:spPr>
            <a:xfrm>
              <a:off x="1806840" y="1892800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noProof="0" dirty="0" smtClean="0">
                  <a:solidFill>
                    <a:srgbClr val="FFFFFF"/>
                  </a:solidFill>
                  <a:latin typeface="Tahoma"/>
                  <a:ea typeface="+mn-ea"/>
                </a:rPr>
                <a:t>AXI4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endParaRPr>
            </a:p>
          </p:txBody>
        </p:sp>
        <p:sp>
          <p:nvSpPr>
            <p:cNvPr id="79" name="Diamond 78"/>
            <p:cNvSpPr/>
            <p:nvPr/>
          </p:nvSpPr>
          <p:spPr>
            <a:xfrm>
              <a:off x="2344510" y="2123230"/>
              <a:ext cx="153620" cy="153620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96956" y="3382431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axi4_master_0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347450" y="3121760"/>
            <a:ext cx="8602719" cy="149779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512983" y="4112126"/>
            <a:ext cx="10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axi4_slave_1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766965" y="3198360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Class: axi4_2x2_fabric_qvip_environment</a:t>
            </a:r>
            <a:br>
              <a:rPr lang="en-US" sz="1200" b="1" dirty="0" smtClean="0"/>
            </a:br>
            <a:r>
              <a:rPr lang="en-US" sz="1200" b="1" dirty="0" err="1" smtClean="0"/>
              <a:t>Inst</a:t>
            </a:r>
            <a:r>
              <a:rPr lang="en-US" sz="1200" b="1" dirty="0" smtClean="0"/>
              <a:t>: </a:t>
            </a:r>
            <a:r>
              <a:rPr lang="en-US" sz="1200" b="1" dirty="0" err="1" smtClean="0"/>
              <a:t>qvip_env</a:t>
            </a:r>
            <a:endParaRPr lang="en-US" sz="1200" b="1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32235" y="1239915"/>
            <a:ext cx="3023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Class: axi4_2x2_fabric_environment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32234" y="1239915"/>
            <a:ext cx="8834371" cy="518345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0999" y="6578210"/>
            <a:ext cx="3922166" cy="27979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Integration </a:t>
            </a:r>
            <a:r>
              <a:rPr lang="en-US" dirty="0"/>
              <a:t>of the Questa VIP Configurator and the UVM Framework, 8/16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364619" y="3659430"/>
            <a:ext cx="2090696" cy="806505"/>
          </a:xfrm>
          <a:prstGeom prst="rect">
            <a:avLst/>
          </a:prstGeom>
          <a:solidFill>
            <a:srgbClr val="FFCC00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DUT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axi4_2x2_fabric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224885" y="1739180"/>
            <a:ext cx="537670" cy="10753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102" name="Diamond 101"/>
          <p:cNvSpPr/>
          <p:nvPr/>
        </p:nvSpPr>
        <p:spPr>
          <a:xfrm>
            <a:off x="5071265" y="2046420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>
            <a:stCxn id="88" idx="6"/>
            <a:endCxn id="102" idx="1"/>
          </p:cNvCxnSpPr>
          <p:nvPr/>
        </p:nvCxnSpPr>
        <p:spPr>
          <a:xfrm>
            <a:off x="4764025" y="1969610"/>
            <a:ext cx="307240" cy="153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4" name="Oval 103"/>
          <p:cNvSpPr/>
          <p:nvPr/>
        </p:nvSpPr>
        <p:spPr>
          <a:xfrm>
            <a:off x="5762555" y="2200040"/>
            <a:ext cx="153620" cy="1536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26" name="Elbow Connector 125"/>
          <p:cNvCxnSpPr>
            <a:stCxn id="85" idx="6"/>
            <a:endCxn id="104" idx="6"/>
          </p:cNvCxnSpPr>
          <p:nvPr/>
        </p:nvCxnSpPr>
        <p:spPr>
          <a:xfrm flipV="1">
            <a:off x="5916175" y="2276850"/>
            <a:ext cx="12700" cy="3302830"/>
          </a:xfrm>
          <a:prstGeom prst="bentConnector3">
            <a:avLst>
              <a:gd name="adj1" fmla="val 3020339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865885" y="2299464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mvc_sequence_item_base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261820" y="2337869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mvc_sequence_item_base</a:t>
            </a:r>
            <a:endParaRPr lang="en-US" sz="10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501070" y="169261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r</a:t>
            </a:r>
            <a:r>
              <a:rPr lang="en-US" sz="1200" dirty="0" err="1" smtClean="0">
                <a:solidFill>
                  <a:srgbClr val="FF0000"/>
                </a:solidFill>
              </a:rPr>
              <a:t>w_txn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2680" y="4995441"/>
            <a:ext cx="1544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</a:t>
            </a:r>
            <a:r>
              <a:rPr lang="en-US" sz="1200" dirty="0" smtClean="0">
                <a:solidFill>
                  <a:srgbClr val="FF0000"/>
                </a:solidFill>
              </a:rPr>
              <a:t>xi4_rw_transaction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9045" y="2837134"/>
            <a:ext cx="1890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AXI4_MASTER_ID_WIDTH=4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6300" y="2837134"/>
            <a:ext cx="1805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AXI4_SLAVE_ID_WIDTH=5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919115" y="2392065"/>
            <a:ext cx="844910" cy="614480"/>
            <a:chOff x="1653220" y="3697835"/>
            <a:chExt cx="844910" cy="614480"/>
          </a:xfrm>
        </p:grpSpPr>
        <p:sp>
          <p:nvSpPr>
            <p:cNvPr id="57" name="Rectangle 56"/>
            <p:cNvSpPr/>
            <p:nvPr/>
          </p:nvSpPr>
          <p:spPr>
            <a:xfrm>
              <a:off x="1806840" y="3697835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34451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65322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60" name="Diamond 59"/>
          <p:cNvSpPr/>
          <p:nvPr/>
        </p:nvSpPr>
        <p:spPr>
          <a:xfrm>
            <a:off x="5071265" y="2468875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1" name="Straight Connector 60"/>
          <p:cNvCxnSpPr>
            <a:stCxn id="58" idx="6"/>
            <a:endCxn id="60" idx="1"/>
          </p:cNvCxnSpPr>
          <p:nvPr/>
        </p:nvCxnSpPr>
        <p:spPr>
          <a:xfrm flipV="1">
            <a:off x="4764025" y="2545685"/>
            <a:ext cx="307240" cy="153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2960569" y="2392065"/>
            <a:ext cx="537670" cy="6144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66" name="Diamond 65"/>
          <p:cNvSpPr/>
          <p:nvPr/>
        </p:nvSpPr>
        <p:spPr>
          <a:xfrm>
            <a:off x="3498239" y="2622495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806949" y="2660900"/>
            <a:ext cx="153620" cy="1536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>
            <a:stCxn id="66" idx="3"/>
            <a:endCxn id="59" idx="2"/>
          </p:cNvCxnSpPr>
          <p:nvPr/>
        </p:nvCxnSpPr>
        <p:spPr>
          <a:xfrm>
            <a:off x="3651859" y="2699305"/>
            <a:ext cx="267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70" name="Rectangle 69"/>
          <p:cNvSpPr/>
          <p:nvPr/>
        </p:nvSpPr>
        <p:spPr>
          <a:xfrm>
            <a:off x="2958990" y="4965200"/>
            <a:ext cx="537670" cy="6144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71" name="Diamond 70"/>
          <p:cNvSpPr/>
          <p:nvPr/>
        </p:nvSpPr>
        <p:spPr>
          <a:xfrm>
            <a:off x="3496660" y="5195630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2805370" y="5234035"/>
            <a:ext cx="153620" cy="1536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919115" y="4965200"/>
            <a:ext cx="844910" cy="614480"/>
            <a:chOff x="1653220" y="3697835"/>
            <a:chExt cx="844910" cy="614480"/>
          </a:xfrm>
        </p:grpSpPr>
        <p:sp>
          <p:nvSpPr>
            <p:cNvPr id="74" name="Rectangle 73"/>
            <p:cNvSpPr/>
            <p:nvPr/>
          </p:nvSpPr>
          <p:spPr>
            <a:xfrm>
              <a:off x="1806840" y="3697835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234451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65322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cxnSp>
        <p:nvCxnSpPr>
          <p:cNvPr id="81" name="Straight Connector 80"/>
          <p:cNvCxnSpPr>
            <a:stCxn id="71" idx="3"/>
            <a:endCxn id="76" idx="2"/>
          </p:cNvCxnSpPr>
          <p:nvPr/>
        </p:nvCxnSpPr>
        <p:spPr>
          <a:xfrm>
            <a:off x="3650280" y="5272440"/>
            <a:ext cx="26883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5224885" y="5042010"/>
            <a:ext cx="537670" cy="10753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83" name="Diamond 82"/>
          <p:cNvSpPr/>
          <p:nvPr/>
        </p:nvSpPr>
        <p:spPr>
          <a:xfrm>
            <a:off x="5071265" y="5349250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84" name="Straight Connector 102"/>
          <p:cNvCxnSpPr>
            <a:stCxn id="75" idx="6"/>
            <a:endCxn id="83" idx="1"/>
          </p:cNvCxnSpPr>
          <p:nvPr/>
        </p:nvCxnSpPr>
        <p:spPr>
          <a:xfrm>
            <a:off x="4764025" y="5272440"/>
            <a:ext cx="307240" cy="153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85" name="Oval 84"/>
          <p:cNvSpPr/>
          <p:nvPr/>
        </p:nvSpPr>
        <p:spPr>
          <a:xfrm>
            <a:off x="5762555" y="5502870"/>
            <a:ext cx="153620" cy="1536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919115" y="5694895"/>
            <a:ext cx="844910" cy="614480"/>
            <a:chOff x="1653220" y="3697835"/>
            <a:chExt cx="844910" cy="614480"/>
          </a:xfrm>
        </p:grpSpPr>
        <p:sp>
          <p:nvSpPr>
            <p:cNvPr id="91" name="Rectangle 90"/>
            <p:cNvSpPr/>
            <p:nvPr/>
          </p:nvSpPr>
          <p:spPr>
            <a:xfrm>
              <a:off x="1806840" y="3697835"/>
              <a:ext cx="537670" cy="6144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234451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1653220" y="3928265"/>
              <a:ext cx="153620" cy="1536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94" name="Diamond 93"/>
          <p:cNvSpPr/>
          <p:nvPr/>
        </p:nvSpPr>
        <p:spPr>
          <a:xfrm>
            <a:off x="5071265" y="5771705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95" name="Straight Connector 60"/>
          <p:cNvCxnSpPr>
            <a:stCxn id="92" idx="6"/>
            <a:endCxn id="94" idx="1"/>
          </p:cNvCxnSpPr>
          <p:nvPr/>
        </p:nvCxnSpPr>
        <p:spPr>
          <a:xfrm flipV="1">
            <a:off x="4764025" y="5848515"/>
            <a:ext cx="307240" cy="15362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960569" y="5694895"/>
            <a:ext cx="537670" cy="6144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</a:p>
        </p:txBody>
      </p:sp>
      <p:sp>
        <p:nvSpPr>
          <p:cNvPr id="97" name="Diamond 96"/>
          <p:cNvSpPr/>
          <p:nvPr/>
        </p:nvSpPr>
        <p:spPr>
          <a:xfrm>
            <a:off x="3498239" y="5925325"/>
            <a:ext cx="153620" cy="153620"/>
          </a:xfrm>
          <a:prstGeom prst="diamond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806949" y="5963730"/>
            <a:ext cx="153620" cy="1536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6" name="Straight Connector 105"/>
          <p:cNvCxnSpPr>
            <a:stCxn id="97" idx="3"/>
            <a:endCxn id="93" idx="2"/>
          </p:cNvCxnSpPr>
          <p:nvPr/>
        </p:nvCxnSpPr>
        <p:spPr>
          <a:xfrm>
            <a:off x="3651859" y="6002135"/>
            <a:ext cx="26725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8" name="Elbow Connector 17"/>
          <p:cNvCxnSpPr>
            <a:stCxn id="72" idx="2"/>
            <a:endCxn id="67" idx="2"/>
          </p:cNvCxnSpPr>
          <p:nvPr/>
        </p:nvCxnSpPr>
        <p:spPr>
          <a:xfrm rot="10800000" flipH="1">
            <a:off x="2805369" y="2737711"/>
            <a:ext cx="1579" cy="2573135"/>
          </a:xfrm>
          <a:prstGeom prst="bentConnector3">
            <a:avLst>
              <a:gd name="adj1" fmla="val -9569918"/>
            </a:avLst>
          </a:prstGeom>
          <a:noFill/>
          <a:ln w="19050" cap="flat" cmpd="sng" algn="ctr">
            <a:solidFill>
              <a:srgbClr val="333333"/>
            </a:solidFill>
            <a:prstDash val="solid"/>
            <a:tailEnd type="none"/>
          </a:ln>
          <a:effectLst/>
        </p:spPr>
      </p:cxnSp>
      <p:cxnSp>
        <p:nvCxnSpPr>
          <p:cNvPr id="20" name="Elbow Connector 19"/>
          <p:cNvCxnSpPr>
            <a:stCxn id="105" idx="2"/>
            <a:endCxn id="26" idx="2"/>
          </p:cNvCxnSpPr>
          <p:nvPr/>
        </p:nvCxnSpPr>
        <p:spPr>
          <a:xfrm rot="10800000">
            <a:off x="2805371" y="2008016"/>
            <a:ext cx="1579" cy="4032525"/>
          </a:xfrm>
          <a:prstGeom prst="bentConnector3">
            <a:avLst>
              <a:gd name="adj1" fmla="val 22429702"/>
            </a:avLst>
          </a:prstGeom>
          <a:noFill/>
          <a:ln w="19050" cap="flat" cmpd="sng" algn="ctr">
            <a:solidFill>
              <a:srgbClr val="333333"/>
            </a:solidFill>
            <a:prstDash val="solid"/>
            <a:tailEnd type="none"/>
          </a:ln>
          <a:effectLst/>
        </p:spPr>
      </p:cxnSp>
      <p:cxnSp>
        <p:nvCxnSpPr>
          <p:cNvPr id="231" name="Straight Connector 230"/>
          <p:cNvCxnSpPr>
            <a:stCxn id="79" idx="3"/>
          </p:cNvCxnSpPr>
          <p:nvPr/>
        </p:nvCxnSpPr>
        <p:spPr>
          <a:xfrm>
            <a:off x="2268673" y="3505810"/>
            <a:ext cx="191052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tailEnd type="oval"/>
          </a:ln>
          <a:effectLst/>
        </p:spPr>
      </p:cxnSp>
      <p:cxnSp>
        <p:nvCxnSpPr>
          <p:cNvPr id="233" name="Straight Connector 232"/>
          <p:cNvCxnSpPr>
            <a:stCxn id="14" idx="3"/>
          </p:cNvCxnSpPr>
          <p:nvPr/>
        </p:nvCxnSpPr>
        <p:spPr>
          <a:xfrm>
            <a:off x="2267700" y="4197100"/>
            <a:ext cx="38405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tailEnd type="oval"/>
          </a:ln>
          <a:effectLst/>
        </p:spPr>
      </p:cxnSp>
      <p:cxnSp>
        <p:nvCxnSpPr>
          <p:cNvPr id="235" name="Straight Connector 234"/>
          <p:cNvCxnSpPr>
            <a:stCxn id="38" idx="1"/>
          </p:cNvCxnSpPr>
          <p:nvPr/>
        </p:nvCxnSpPr>
        <p:spPr>
          <a:xfrm flipH="1">
            <a:off x="6300225" y="3505810"/>
            <a:ext cx="53767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tailEnd type="oval"/>
          </a:ln>
          <a:effectLst/>
        </p:spPr>
      </p:cxnSp>
      <p:cxnSp>
        <p:nvCxnSpPr>
          <p:cNvPr id="237" name="Straight Connector 236"/>
          <p:cNvCxnSpPr>
            <a:stCxn id="65" idx="1"/>
          </p:cNvCxnSpPr>
          <p:nvPr/>
        </p:nvCxnSpPr>
        <p:spPr>
          <a:xfrm flipH="1">
            <a:off x="6300225" y="4235505"/>
            <a:ext cx="53767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tailEnd type="oval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3611875" y="4603495"/>
            <a:ext cx="247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Type: </a:t>
            </a:r>
            <a:r>
              <a:rPr lang="en-US" sz="1000" dirty="0" err="1" smtClean="0"/>
              <a:t>uvmf_in_order_race_scoreboard</a:t>
            </a:r>
            <a:endParaRPr lang="en-US" sz="1000" dirty="0" smtClean="0"/>
          </a:p>
          <a:p>
            <a:r>
              <a:rPr lang="en-US" sz="1000" dirty="0" smtClean="0"/>
              <a:t>Inst: </a:t>
            </a:r>
            <a:r>
              <a:rPr lang="en-US" sz="1000" dirty="0" smtClean="0"/>
              <a:t>axi4_txn_m_sb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499600" y="1569500"/>
            <a:ext cx="1766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Type: </a:t>
            </a:r>
            <a:r>
              <a:rPr lang="en-US" sz="1000" dirty="0" smtClean="0"/>
              <a:t>axi4_rw_adapter</a:t>
            </a:r>
            <a:endParaRPr lang="en-US" sz="1000" dirty="0" smtClean="0"/>
          </a:p>
          <a:p>
            <a:r>
              <a:rPr lang="en-US" sz="1000" dirty="0" smtClean="0"/>
              <a:t>Inst: </a:t>
            </a:r>
            <a:r>
              <a:rPr lang="en-US" sz="1000" dirty="0" smtClean="0"/>
              <a:t>m0_rw_txn_pred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762555" y="1723120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Class: slave_axi4_rw_adapter</a:t>
            </a:r>
            <a:endParaRPr lang="en-US" sz="1000" dirty="0" smtClean="0"/>
          </a:p>
          <a:p>
            <a:r>
              <a:rPr lang="en-US" sz="1000" dirty="0" smtClean="0"/>
              <a:t>Inst: </a:t>
            </a:r>
            <a:r>
              <a:rPr lang="en-US" sz="1000" dirty="0" err="1" smtClean="0"/>
              <a:t>slave_rw_txn_pred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00960" y="5732495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Class: </a:t>
            </a:r>
            <a:r>
              <a:rPr lang="en-US" sz="1000" dirty="0" smtClean="0"/>
              <a:t>slave_axi4_txn_</a:t>
            </a:r>
            <a:r>
              <a:rPr lang="en-US" sz="1000" dirty="0" smtClean="0"/>
              <a:t>predictor</a:t>
            </a:r>
            <a:endParaRPr lang="en-US" sz="1000" dirty="0" smtClean="0"/>
          </a:p>
          <a:p>
            <a:r>
              <a:rPr lang="en-US" sz="1000" dirty="0" smtClean="0"/>
              <a:t>Inst: </a:t>
            </a:r>
            <a:r>
              <a:rPr lang="en-US" sz="1000" dirty="0" smtClean="0"/>
              <a:t>slave_axi4_txn_pred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61930" y="6062885"/>
            <a:ext cx="211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Type: </a:t>
            </a:r>
            <a:r>
              <a:rPr lang="en-US" sz="1000" dirty="0" smtClean="0"/>
              <a:t>master_</a:t>
            </a:r>
            <a:r>
              <a:rPr lang="en-US" sz="1000" dirty="0" smtClean="0"/>
              <a:t>axi4_txn_adapter</a:t>
            </a:r>
            <a:endParaRPr lang="en-US" sz="1000" dirty="0" smtClean="0"/>
          </a:p>
          <a:p>
            <a:r>
              <a:rPr lang="en-US" sz="1000" dirty="0" smtClean="0"/>
              <a:t>Inst: </a:t>
            </a:r>
            <a:r>
              <a:rPr lang="en-US" sz="1000" dirty="0" smtClean="0"/>
              <a:t>m0_axi4_txn_pred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573470" y="1300665"/>
            <a:ext cx="257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</a:t>
            </a:r>
            <a:r>
              <a:rPr lang="en-US" sz="1000" dirty="0" smtClean="0"/>
              <a:t>: </a:t>
            </a:r>
            <a:r>
              <a:rPr lang="en-US" sz="1000" dirty="0" err="1" smtClean="0"/>
              <a:t>uvmf_in_order_race</a:t>
            </a:r>
            <a:r>
              <a:rPr lang="en-US" sz="1000" dirty="0" err="1" smtClean="0"/>
              <a:t>_scoreboard</a:t>
            </a:r>
            <a:endParaRPr lang="en-US" sz="1000" dirty="0" smtClean="0"/>
          </a:p>
          <a:p>
            <a:r>
              <a:rPr lang="en-US" sz="1000" dirty="0" smtClean="0"/>
              <a:t>Inst: </a:t>
            </a:r>
            <a:r>
              <a:rPr lang="en-US" sz="1000" dirty="0" smtClean="0"/>
              <a:t>rw_txn_m0</a:t>
            </a:r>
            <a:r>
              <a:rPr lang="en-US" sz="1000" dirty="0" smtClean="0"/>
              <a:t>_sb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61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Your Initials, Presentation Title, Month Year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36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of Presentation Maximum Three Lines Aligned from the Bottom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les Are Tahoma 30 pt, Bold, Flush Left, Initial Caps, Edit to Fit Two Lines Max.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Titles Are Two Lines Maximum, Vertically Aligned from Bottom of Text Box&amp;quot;&quot;/&gt;&lt;property id=&quot;20307&quot; value=&quot;256&quot;/&gt;&lt;/object&gt;&lt;object type=&quot;3&quot; unique_id=&quot;10007&quot;&gt;&lt;property id=&quot;20148&quot; value=&quot;5&quot;/&gt;&lt;property id=&quot;20300&quot; value=&quot;Slide 4 - &amp;quot;Tips&amp;quot;&quot;/&gt;&lt;property id=&quot;20307&quot; value=&quot;272&quot;/&gt;&lt;/object&gt;&lt;object type=&quot;3&quot; unique_id=&quot;10008&quot;&gt;&lt;property id=&quot;20148&quot; value=&quot;5&quot;/&gt;&lt;property id=&quot;20300&quot; value=&quot;Slide 5 - &amp;quot;Tips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TRANSITION OR &amp;#x0D;&amp;#x0A;SECTION HEADING  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Graphic Tips&amp;quot;&quot;/&gt;&lt;property id=&quot;20307&quot; value=&quot;258&quot;/&gt;&lt;/object&gt;&lt;object type=&quot;3&quot; unique_id=&quot;10011&quot;&gt;&lt;property id=&quot;20148&quot; value=&quot;5&quot;/&gt;&lt;property id=&quot;20300&quot; value=&quot;Slide 8 - &amp;quot;Make your presentations easy to share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Chart Slide&amp;quot;&quot;/&gt;&lt;property id=&quot;20307&quot; value=&quot;267&quot;/&gt;&lt;/object&gt;&lt;object type=&quot;3&quot; unique_id=&quot;10013&quot;&gt;&lt;property id=&quot;20148&quot; value=&quot;5&quot;/&gt;&lt;property id=&quot;20300&quot; value=&quot;Slide 10&quot;/&gt;&lt;property id=&quot;20307&quot; value=&quot;264&quot;/&gt;&lt;/object&gt;&lt;object type=&quot;3&quot; unique_id=&quot;10014&quot;&gt;&lt;property id=&quot;20148&quot; value=&quot;5&quot;/&gt;&lt;property id=&quot;20300&quot; value=&quot;Slide 12 - &amp;quot;A Few Basic Elements&amp;quot;&quot;/&gt;&lt;property id=&quot;20307&quot; value=&quot;269&quot;/&gt;&lt;/object&gt;&lt;object type=&quot;3&quot; unique_id=&quot;10015&quot;&gt;&lt;property id=&quot;20148&quot; value=&quot;5&quot;/&gt;&lt;property id=&quot;20300&quot; value=&quot;Slide 13 - &amp;quot;Example of Objectives &amp;amp; Results Slide&amp;quot;&quot;/&gt;&lt;property id=&quot;20307&quot; value=&quot;270&quot;/&gt;&lt;/object&gt;&lt;object type=&quot;3&quot; unique_id=&quot;10016&quot;&gt;&lt;property id=&quot;20148&quot; value=&quot;5&quot;/&gt;&lt;property id=&quot;20300&quot; value=&quot;Slide 14 - &amp;quot;Example of Objectives &amp;amp; Results Slide&amp;quot;&quot;/&gt;&lt;property id=&quot;20307&quot; value=&quot;271&quot;/&gt;&lt;/object&gt;&lt;object type=&quot;3&quot; unique_id=&quot;10152&quot;&gt;&lt;property id=&quot;20148&quot; value=&quot;5&quot;/&gt;&lt;property id=&quot;20300&quot; value=&quot;Slide 11 - &amp;quot;Title of Presentation Maximum Three Lines Aligned from the Bottom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noFill/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rgbClr val="333333"/>
          </a:solidFill>
          <a:prstDash val="soli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U2U 2011 Powerpoint template</Template>
  <TotalTime>39517</TotalTime>
  <Words>92</Words>
  <Application>Microsoft Office PowerPoint</Application>
  <PresentationFormat>Letter Paper (8.5x11 in)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Environment Block Diagram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MGC</dc:creator>
  <cp:lastModifiedBy>Dave</cp:lastModifiedBy>
  <cp:revision>878</cp:revision>
  <dcterms:created xsi:type="dcterms:W3CDTF">2010-01-29T19:50:02Z</dcterms:created>
  <dcterms:modified xsi:type="dcterms:W3CDTF">2016-10-17T02:27:40Z</dcterms:modified>
</cp:coreProperties>
</file>