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58E1-9B76-47F6-8CA7-FAB8542D2A6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DC94-F47B-4AF4-BFB0-ED6EC2DFE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1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58E1-9B76-47F6-8CA7-FAB8542D2A6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DC94-F47B-4AF4-BFB0-ED6EC2DFE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0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58E1-9B76-47F6-8CA7-FAB8542D2A6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DC94-F47B-4AF4-BFB0-ED6EC2DFE6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6254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58E1-9B76-47F6-8CA7-FAB8542D2A6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DC94-F47B-4AF4-BFB0-ED6EC2DFE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95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58E1-9B76-47F6-8CA7-FAB8542D2A6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DC94-F47B-4AF4-BFB0-ED6EC2DFE6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8136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58E1-9B76-47F6-8CA7-FAB8542D2A6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DC94-F47B-4AF4-BFB0-ED6EC2DFE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2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58E1-9B76-47F6-8CA7-FAB8542D2A6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DC94-F47B-4AF4-BFB0-ED6EC2DFE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48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58E1-9B76-47F6-8CA7-FAB8542D2A6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DC94-F47B-4AF4-BFB0-ED6EC2DFE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9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58E1-9B76-47F6-8CA7-FAB8542D2A6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DC94-F47B-4AF4-BFB0-ED6EC2DFE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9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58E1-9B76-47F6-8CA7-FAB8542D2A6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DC94-F47B-4AF4-BFB0-ED6EC2DFE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2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58E1-9B76-47F6-8CA7-FAB8542D2A6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DC94-F47B-4AF4-BFB0-ED6EC2DFE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8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58E1-9B76-47F6-8CA7-FAB8542D2A6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DC94-F47B-4AF4-BFB0-ED6EC2DFE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9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58E1-9B76-47F6-8CA7-FAB8542D2A6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DC94-F47B-4AF4-BFB0-ED6EC2DFE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8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58E1-9B76-47F6-8CA7-FAB8542D2A6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DC94-F47B-4AF4-BFB0-ED6EC2DFE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2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58E1-9B76-47F6-8CA7-FAB8542D2A6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DC94-F47B-4AF4-BFB0-ED6EC2DFE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97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DC94-F47B-4AF4-BFB0-ED6EC2DFE6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58E1-9B76-47F6-8CA7-FAB8542D2A68}" type="datetimeFigureOut">
              <a:rPr lang="en-US" smtClean="0"/>
              <a:t>7/30/2020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E58E1-9B76-47F6-8CA7-FAB8542D2A68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E8DC94-F47B-4AF4-BFB0-ED6EC2DFE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2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2189-91B1-409E-93D1-2C17787110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Clustering Colleges in Maryland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D8B77-B8D0-4B80-9E1C-AA5A635FB8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Megan Bittner</a:t>
            </a:r>
          </a:p>
          <a:p>
            <a:r>
              <a:rPr lang="en-US" dirty="0"/>
              <a:t>Coursera Capstone Course</a:t>
            </a:r>
          </a:p>
        </p:txBody>
      </p:sp>
    </p:spTree>
    <p:extLst>
      <p:ext uri="{BB962C8B-B14F-4D97-AF65-F5344CB8AC3E}">
        <p14:creationId xmlns:p14="http://schemas.microsoft.com/office/powerpoint/2010/main" val="186750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E572E-9A03-4EDC-BEC3-801BE3AB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CE894-D220-4EAE-BFFA-3CAB39A41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College is an important decision</a:t>
            </a:r>
          </a:p>
          <a:p>
            <a:r>
              <a:rPr lang="en-US" sz="2400" dirty="0"/>
              <a:t>Many factors to consider</a:t>
            </a:r>
          </a:p>
          <a:p>
            <a:r>
              <a:rPr lang="en-US" sz="2400" dirty="0"/>
              <a:t>Campus community is important</a:t>
            </a:r>
          </a:p>
        </p:txBody>
      </p:sp>
    </p:spTree>
    <p:extLst>
      <p:ext uri="{BB962C8B-B14F-4D97-AF65-F5344CB8AC3E}">
        <p14:creationId xmlns:p14="http://schemas.microsoft.com/office/powerpoint/2010/main" val="766333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5C415-93B6-4DAD-AED0-0FA9CD1D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025F2-65AD-4F28-8593-B9CA47D65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Foursquare API for venues</a:t>
            </a:r>
          </a:p>
          <a:p>
            <a:r>
              <a:rPr lang="en-US" sz="2400" dirty="0" err="1"/>
              <a:t>Geopy</a:t>
            </a:r>
            <a:r>
              <a:rPr lang="en-US" sz="2400" dirty="0"/>
              <a:t> </a:t>
            </a:r>
            <a:r>
              <a:rPr lang="en-US" sz="2400" dirty="0" err="1"/>
              <a:t>Nominatim</a:t>
            </a:r>
            <a:r>
              <a:rPr lang="en-US" sz="2400" dirty="0"/>
              <a:t> for coordinates</a:t>
            </a:r>
          </a:p>
        </p:txBody>
      </p:sp>
    </p:spTree>
    <p:extLst>
      <p:ext uri="{BB962C8B-B14F-4D97-AF65-F5344CB8AC3E}">
        <p14:creationId xmlns:p14="http://schemas.microsoft.com/office/powerpoint/2010/main" val="3557493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74BB4-0A2E-4B06-87ED-387AAF93B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184F2-00B4-48AD-B953-E8ADFCFD6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K-Means Clustering</a:t>
            </a:r>
          </a:p>
          <a:p>
            <a:r>
              <a:rPr lang="en-US" sz="2400" dirty="0"/>
              <a:t>Separate list of colleges into clusters based on venues</a:t>
            </a:r>
          </a:p>
          <a:p>
            <a:r>
              <a:rPr lang="en-US" sz="2400" dirty="0"/>
              <a:t>Plot number of venues versus enrollment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3799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2171-9160-4A5A-A6FE-C3DE2433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26B3F-BCB5-452C-8AB2-4273D3320A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Most clusters had one college only</a:t>
            </a:r>
          </a:p>
          <a:p>
            <a:r>
              <a:rPr lang="en-US" sz="2400" dirty="0"/>
              <a:t>Enrollment had little effect on venue count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6A00C9-2FA7-42D1-9009-C71D92803E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417" y="2128656"/>
            <a:ext cx="4010585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31D70E-E6BA-4384-B1C8-A7AD84BC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Discussion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2084E-C7BC-44BE-9E8D-EC82EFA9E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API returned few or no venues for some colleges</a:t>
            </a:r>
          </a:p>
          <a:p>
            <a:r>
              <a:rPr lang="en-US" sz="2400" dirty="0"/>
              <a:t>Insufficient data or incorrect coordinates</a:t>
            </a:r>
          </a:p>
          <a:p>
            <a:r>
              <a:rPr lang="en-US" sz="2400" dirty="0"/>
              <a:t>Other factors to be considered for future analysis</a:t>
            </a:r>
          </a:p>
        </p:txBody>
      </p:sp>
    </p:spTree>
    <p:extLst>
      <p:ext uri="{BB962C8B-B14F-4D97-AF65-F5344CB8AC3E}">
        <p14:creationId xmlns:p14="http://schemas.microsoft.com/office/powerpoint/2010/main" val="2332067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290B24-387B-4074-B2E0-2AD76349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Conclusion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576B6-ECEF-4D61-A465-03099A101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Other factors to consider besides community</a:t>
            </a:r>
          </a:p>
          <a:p>
            <a:r>
              <a:rPr lang="en-US" sz="2400" dirty="0"/>
              <a:t>Colleges should still consider surrounding venues when advertising</a:t>
            </a:r>
          </a:p>
        </p:txBody>
      </p:sp>
    </p:spTree>
    <p:extLst>
      <p:ext uri="{BB962C8B-B14F-4D97-AF65-F5344CB8AC3E}">
        <p14:creationId xmlns:p14="http://schemas.microsoft.com/office/powerpoint/2010/main" val="6186953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102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Clustering Colleges in Maryland</vt:lpstr>
      <vt:lpstr>Introduction</vt:lpstr>
      <vt:lpstr>Data</vt:lpstr>
      <vt:lpstr>Methodology</vt:lpstr>
      <vt:lpstr>Results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Colleges in Maryland</dc:title>
  <dc:creator>Bittner, Megan</dc:creator>
  <cp:lastModifiedBy>Bittner, Megan</cp:lastModifiedBy>
  <cp:revision>4</cp:revision>
  <dcterms:created xsi:type="dcterms:W3CDTF">2020-07-30T17:29:53Z</dcterms:created>
  <dcterms:modified xsi:type="dcterms:W3CDTF">2020-07-30T18:02:56Z</dcterms:modified>
</cp:coreProperties>
</file>