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1"/>
  </p:sldMasterIdLst>
  <p:sldIdLst>
    <p:sldId id="256" r:id="rId2"/>
    <p:sldId id="271" r:id="rId3"/>
    <p:sldId id="272" r:id="rId4"/>
    <p:sldId id="280" r:id="rId5"/>
    <p:sldId id="282" r:id="rId6"/>
    <p:sldId id="283" r:id="rId7"/>
    <p:sldId id="291" r:id="rId8"/>
    <p:sldId id="292" r:id="rId9"/>
    <p:sldId id="288" r:id="rId10"/>
    <p:sldId id="289" r:id="rId11"/>
    <p:sldId id="290" r:id="rId12"/>
    <p:sldId id="281" r:id="rId13"/>
    <p:sldId id="284" r:id="rId14"/>
    <p:sldId id="285" r:id="rId15"/>
    <p:sldId id="287" r:id="rId16"/>
    <p:sldId id="28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7227-BBC2-47AB-8D63-4F2E26270301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8FF20-6E8E-4AF2-BE8E-50B9DC6E9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21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7227-BBC2-47AB-8D63-4F2E26270301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8FF20-6E8E-4AF2-BE8E-50B9DC6E9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92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7227-BBC2-47AB-8D63-4F2E26270301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8FF20-6E8E-4AF2-BE8E-50B9DC6E9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667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C60DDC7-73E2-4D23-A93A-2AC2DB49A8AA}"/>
              </a:ext>
            </a:extLst>
          </p:cNvPr>
          <p:cNvGrpSpPr/>
          <p:nvPr userDrawn="1"/>
        </p:nvGrpSpPr>
        <p:grpSpPr>
          <a:xfrm>
            <a:off x="574549" y="350746"/>
            <a:ext cx="4693250" cy="1600413"/>
            <a:chOff x="235309" y="207129"/>
            <a:chExt cx="4693250" cy="16004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3162495-4FFF-4D5A-85D5-37C3E82848EC}"/>
                </a:ext>
              </a:extLst>
            </p:cNvPr>
            <p:cNvSpPr txBox="1"/>
            <p:nvPr/>
          </p:nvSpPr>
          <p:spPr>
            <a:xfrm>
              <a:off x="235309" y="237882"/>
              <a:ext cx="46932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/>
                <a:t>PORTFOLIO</a:t>
              </a:r>
              <a:r>
                <a:rPr lang="en-US" altLang="ko-KR" sz="4800" b="1" dirty="0">
                  <a:solidFill>
                    <a:srgbClr val="7F7F7F"/>
                  </a:solidFill>
                </a:rPr>
                <a:t> CONTENTS</a:t>
              </a:r>
              <a:endParaRPr lang="ko-KR" altLang="en-US" sz="4800" b="1" dirty="0">
                <a:solidFill>
                  <a:srgbClr val="7F7F7F"/>
                </a:solidFill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EF464F1-6A7C-4005-AF35-BEB77E8DE171}"/>
                </a:ext>
              </a:extLst>
            </p:cNvPr>
            <p:cNvCxnSpPr>
              <a:cxnSpLocks/>
            </p:cNvCxnSpPr>
            <p:nvPr/>
          </p:nvCxnSpPr>
          <p:spPr>
            <a:xfrm>
              <a:off x="235309" y="207129"/>
              <a:ext cx="3433793" cy="0"/>
            </a:xfrm>
            <a:prstGeom prst="line">
              <a:avLst/>
            </a:prstGeom>
            <a:ln w="38100">
              <a:solidFill>
                <a:srgbClr val="67F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73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713145" y="1031535"/>
            <a:ext cx="2232000" cy="39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09587" y="1075205"/>
            <a:ext cx="476412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1600" b="1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063467" y="1060258"/>
            <a:ext cx="86453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Project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1" hasCustomPrompt="1"/>
          </p:nvPr>
        </p:nvSpPr>
        <p:spPr>
          <a:xfrm>
            <a:off x="712787" y="1531938"/>
            <a:ext cx="7965700" cy="6626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프로젝트 제목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0EFFC-0268-43E1-B9C1-7159359D02DB}"/>
              </a:ext>
            </a:extLst>
          </p:cNvPr>
          <p:cNvSpPr txBox="1"/>
          <p:nvPr userDrawn="1"/>
        </p:nvSpPr>
        <p:spPr>
          <a:xfrm>
            <a:off x="6165011" y="3501744"/>
            <a:ext cx="209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About project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0A52404-D9C3-462C-8D03-D9DC32C6CA7A}"/>
              </a:ext>
            </a:extLst>
          </p:cNvPr>
          <p:cNvCxnSpPr/>
          <p:nvPr userDrawn="1"/>
        </p:nvCxnSpPr>
        <p:spPr>
          <a:xfrm>
            <a:off x="8052806" y="3705805"/>
            <a:ext cx="3597215" cy="0"/>
          </a:xfrm>
          <a:prstGeom prst="line">
            <a:avLst/>
          </a:prstGeom>
          <a:ln w="12700">
            <a:solidFill>
              <a:srgbClr val="67FB42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개체 틀 21"/>
          <p:cNvSpPr>
            <a:spLocks noGrp="1"/>
          </p:cNvSpPr>
          <p:nvPr>
            <p:ph type="body" sz="quarter" idx="12" hasCustomPrompt="1"/>
          </p:nvPr>
        </p:nvSpPr>
        <p:spPr>
          <a:xfrm>
            <a:off x="6164263" y="4173539"/>
            <a:ext cx="5486400" cy="192800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진행 목적 및 프로젝트에 대한 간단한 소개</a:t>
            </a:r>
          </a:p>
        </p:txBody>
      </p:sp>
    </p:spTree>
    <p:extLst>
      <p:ext uri="{BB962C8B-B14F-4D97-AF65-F5344CB8AC3E}">
        <p14:creationId xmlns:p14="http://schemas.microsoft.com/office/powerpoint/2010/main" val="1829156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_1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756AB5E-EA53-470F-9DA0-D0F11F84E59A}"/>
              </a:ext>
            </a:extLst>
          </p:cNvPr>
          <p:cNvSpPr/>
          <p:nvPr userDrawn="1"/>
        </p:nvSpPr>
        <p:spPr>
          <a:xfrm>
            <a:off x="0" y="0"/>
            <a:ext cx="12192000" cy="586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71695" y="127889"/>
            <a:ext cx="5229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20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89829" y="109864"/>
            <a:ext cx="98251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0" dirty="0">
                <a:solidFill>
                  <a:schemeClr val="bg1"/>
                </a:solidFill>
              </a:rPr>
              <a:t>Project</a:t>
            </a:r>
            <a:endParaRPr lang="ko-KR" altLang="en-US" sz="2000" b="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1" hasCustomPrompt="1"/>
          </p:nvPr>
        </p:nvSpPr>
        <p:spPr>
          <a:xfrm>
            <a:off x="189830" y="714485"/>
            <a:ext cx="5745457" cy="6018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/>
              <a:t>프로젝트 결과물 이미지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90581-235E-4B20-AD59-8DE38C4FCD82}"/>
              </a:ext>
            </a:extLst>
          </p:cNvPr>
          <p:cNvSpPr txBox="1"/>
          <p:nvPr userDrawn="1"/>
        </p:nvSpPr>
        <p:spPr>
          <a:xfrm>
            <a:off x="6095999" y="747713"/>
            <a:ext cx="233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Introduce project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2438193" y="127889"/>
            <a:ext cx="7965700" cy="3693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프로젝트 제목</a:t>
            </a:r>
          </a:p>
        </p:txBody>
      </p:sp>
    </p:spTree>
    <p:extLst>
      <p:ext uri="{BB962C8B-B14F-4D97-AF65-F5344CB8AC3E}">
        <p14:creationId xmlns:p14="http://schemas.microsoft.com/office/powerpoint/2010/main" val="1889925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상세내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756AB5E-EA53-470F-9DA0-D0F11F84E59A}"/>
              </a:ext>
            </a:extLst>
          </p:cNvPr>
          <p:cNvSpPr/>
          <p:nvPr userDrawn="1"/>
        </p:nvSpPr>
        <p:spPr>
          <a:xfrm>
            <a:off x="0" y="0"/>
            <a:ext cx="12192000" cy="586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71695" y="127889"/>
            <a:ext cx="5229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20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89829" y="109864"/>
            <a:ext cx="98251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0" dirty="0">
                <a:solidFill>
                  <a:schemeClr val="bg1"/>
                </a:solidFill>
              </a:rPr>
              <a:t>Project</a:t>
            </a:r>
            <a:endParaRPr lang="ko-KR" altLang="en-US" sz="2000" b="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1" hasCustomPrompt="1"/>
          </p:nvPr>
        </p:nvSpPr>
        <p:spPr>
          <a:xfrm>
            <a:off x="4160018" y="1528763"/>
            <a:ext cx="7893379" cy="48554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 dirty="0"/>
              <a:t>코딩 내용</a:t>
            </a:r>
          </a:p>
        </p:txBody>
      </p:sp>
      <p:sp>
        <p:nvSpPr>
          <p:cNvPr id="15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2438193" y="127889"/>
            <a:ext cx="7965700" cy="3693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프로젝트 제목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1694595" y="771940"/>
            <a:ext cx="9615204" cy="3416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ko-KR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marL="0" lvl="0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① 노래 추천 이미지 롤링 리스트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06A6D0-9935-4450-A953-715CEDEDD14B}"/>
              </a:ext>
            </a:extLst>
          </p:cNvPr>
          <p:cNvSpPr txBox="1"/>
          <p:nvPr userDrawn="1"/>
        </p:nvSpPr>
        <p:spPr>
          <a:xfrm>
            <a:off x="189829" y="747712"/>
            <a:ext cx="15047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Main work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315913" y="1528763"/>
            <a:ext cx="3653186" cy="4856162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  <a:lvl2pPr marL="457200" indent="0">
              <a:buNone/>
              <a:defRPr sz="1100"/>
            </a:lvl2pPr>
          </a:lstStyle>
          <a:p>
            <a:pPr lvl="0"/>
            <a:r>
              <a:rPr lang="ko-KR" altLang="en-US" dirty="0"/>
              <a:t>기능 소개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</a:p>
          <a:p>
            <a:pPr lvl="0"/>
            <a:r>
              <a:rPr lang="ko-KR" altLang="en-US" dirty="0"/>
              <a:t>작업 내용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228517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7227-BBC2-47AB-8D63-4F2E26270301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8FF20-6E8E-4AF2-BE8E-50B9DC6E9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01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7227-BBC2-47AB-8D63-4F2E26270301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8FF20-6E8E-4AF2-BE8E-50B9DC6E9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6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7227-BBC2-47AB-8D63-4F2E26270301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8FF20-6E8E-4AF2-BE8E-50B9DC6E9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71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7227-BBC2-47AB-8D63-4F2E26270301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8FF20-6E8E-4AF2-BE8E-50B9DC6E9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31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7227-BBC2-47AB-8D63-4F2E26270301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8FF20-6E8E-4AF2-BE8E-50B9DC6E9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72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7227-BBC2-47AB-8D63-4F2E26270301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8FF20-6E8E-4AF2-BE8E-50B9DC6E9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4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7227-BBC2-47AB-8D63-4F2E26270301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8FF20-6E8E-4AF2-BE8E-50B9DC6E9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85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7227-BBC2-47AB-8D63-4F2E26270301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8FF20-6E8E-4AF2-BE8E-50B9DC6E9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88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07227-BBC2-47AB-8D63-4F2E26270301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FF20-6E8E-4AF2-BE8E-50B9DC6E9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0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zenmusic.com/" TargetMode="External"/><Relationship Id="rId2" Type="http://schemas.openxmlformats.org/officeDocument/2006/relationships/hyperlink" Target="https://github.com/mbj001/ezenMusic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FFA055A-F53B-952C-12BC-ED9AA001087F}"/>
              </a:ext>
            </a:extLst>
          </p:cNvPr>
          <p:cNvGrpSpPr/>
          <p:nvPr/>
        </p:nvGrpSpPr>
        <p:grpSpPr>
          <a:xfrm>
            <a:off x="534357" y="261178"/>
            <a:ext cx="7976598" cy="1323439"/>
            <a:chOff x="235309" y="72543"/>
            <a:chExt cx="4666079" cy="132343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095B08-52F7-7651-D9B1-620DBE537993}"/>
                </a:ext>
              </a:extLst>
            </p:cNvPr>
            <p:cNvSpPr txBox="1"/>
            <p:nvPr/>
          </p:nvSpPr>
          <p:spPr>
            <a:xfrm>
              <a:off x="235309" y="72543"/>
              <a:ext cx="466607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PORTFOLIO</a:t>
              </a:r>
              <a:endParaRPr lang="ko-KR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9B5ACF3-DE76-4DD6-ACC3-61A4674239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309" y="163057"/>
              <a:ext cx="3411514" cy="3880"/>
            </a:xfrm>
            <a:prstGeom prst="line">
              <a:avLst/>
            </a:prstGeom>
            <a:ln w="38100">
              <a:solidFill>
                <a:srgbClr val="67F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텍스트 개체 틀 1">
            <a:extLst>
              <a:ext uri="{FF2B5EF4-FFF2-40B4-BE49-F238E27FC236}">
                <a16:creationId xmlns:a16="http://schemas.microsoft.com/office/drawing/2014/main" id="{379EDC42-3408-558A-70CC-E66DA9F41D63}"/>
              </a:ext>
            </a:extLst>
          </p:cNvPr>
          <p:cNvSpPr txBox="1">
            <a:spLocks/>
          </p:cNvSpPr>
          <p:nvPr/>
        </p:nvSpPr>
        <p:spPr>
          <a:xfrm>
            <a:off x="534357" y="1494970"/>
            <a:ext cx="11171973" cy="771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b="1" dirty="0"/>
              <a:t>개발자</a:t>
            </a:r>
            <a:r>
              <a:rPr lang="en-US" altLang="ko-KR" sz="2800" b="1" dirty="0"/>
              <a:t>_</a:t>
            </a:r>
            <a:r>
              <a:rPr lang="ko-KR" altLang="en-US" sz="2800" b="1" dirty="0"/>
              <a:t>민병준</a:t>
            </a:r>
            <a:r>
              <a:rPr lang="en-US" altLang="ko-KR" sz="2800" b="1" dirty="0"/>
              <a:t>_</a:t>
            </a:r>
            <a:r>
              <a:rPr lang="ko-KR" altLang="en-US" sz="2800" b="1" dirty="0"/>
              <a:t>포트폴리오</a:t>
            </a:r>
          </a:p>
        </p:txBody>
      </p:sp>
      <p:graphicFrame>
        <p:nvGraphicFramePr>
          <p:cNvPr id="8" name="표 18">
            <a:extLst>
              <a:ext uri="{FF2B5EF4-FFF2-40B4-BE49-F238E27FC236}">
                <a16:creationId xmlns:a16="http://schemas.microsoft.com/office/drawing/2014/main" id="{AAA9EB52-1496-B1E0-B618-6CC4F3657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124971"/>
              </p:ext>
            </p:extLst>
          </p:nvPr>
        </p:nvGraphicFramePr>
        <p:xfrm>
          <a:off x="6863024" y="3876938"/>
          <a:ext cx="5024176" cy="2322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9301">
                  <a:extLst>
                    <a:ext uri="{9D8B030D-6E8A-4147-A177-3AD203B41FA5}">
                      <a16:colId xmlns:a16="http://schemas.microsoft.com/office/drawing/2014/main" val="4193555416"/>
                    </a:ext>
                  </a:extLst>
                </a:gridCol>
                <a:gridCol w="3794875">
                  <a:extLst>
                    <a:ext uri="{9D8B030D-6E8A-4147-A177-3AD203B41FA5}">
                      <a16:colId xmlns:a16="http://schemas.microsoft.com/office/drawing/2014/main" val="3573966473"/>
                    </a:ext>
                  </a:extLst>
                </a:gridCol>
              </a:tblGrid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민 병 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882532"/>
                  </a:ext>
                </a:extLst>
              </a:tr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생년월일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1996. 09. 11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671695"/>
                  </a:ext>
                </a:extLst>
              </a:tr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이메일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mbj001@naver.com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851315"/>
                  </a:ext>
                </a:extLst>
              </a:tr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전화번호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010-6389-8753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1465"/>
                  </a:ext>
                </a:extLst>
              </a:tr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김포시 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장기동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70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471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65860" y="127889"/>
            <a:ext cx="535305" cy="369332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01.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EzenMusic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694595" y="773430"/>
            <a:ext cx="9615204" cy="34014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좋아요 추가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4468" y="1388291"/>
            <a:ext cx="69614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Code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8071" y="1897776"/>
            <a:ext cx="10169073" cy="462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2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65860" y="127889"/>
            <a:ext cx="535305" cy="369332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01.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EzenMusic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694595" y="773430"/>
            <a:ext cx="9615204" cy="34014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좋아요 정보 불러오기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4468" y="1388291"/>
            <a:ext cx="69614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Code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49175" y="1833794"/>
            <a:ext cx="9758000" cy="476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4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78908" y="127889"/>
            <a:ext cx="508474" cy="369332"/>
          </a:xfrm>
        </p:spPr>
        <p:txBody>
          <a:bodyPr/>
          <a:lstStyle/>
          <a:p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err="1"/>
              <a:t>EzenMusic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DataBase</a:t>
            </a:r>
            <a:r>
              <a:rPr lang="en-US" altLang="ko-KR" dirty="0"/>
              <a:t> </a:t>
            </a:r>
            <a:r>
              <a:rPr lang="ko-KR" altLang="en-US" dirty="0"/>
              <a:t>관계도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2000" y="1080898"/>
            <a:ext cx="10667999" cy="560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2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3D6B0-4FFC-82C0-8925-6F4A8001E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62DD53C7-458A-EAC8-EB7C-79307D959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24014" y="1075205"/>
            <a:ext cx="447558" cy="313932"/>
          </a:xfrm>
        </p:spPr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F03610F4-ADC1-AB8A-9130-E828686FF3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MBJ’s</a:t>
            </a:r>
            <a:r>
              <a:rPr lang="ko-KR" altLang="en-US" dirty="0"/>
              <a:t> </a:t>
            </a:r>
            <a:r>
              <a:rPr lang="en-US" altLang="ko-KR" dirty="0"/>
              <a:t>Board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25B4A386-32F4-8685-17B8-0EB54CC315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게시판 기능을 구현한 개인 프로젝트입니다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게시글 작성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 </a:t>
            </a:r>
            <a:r>
              <a:rPr lang="ko-KR" altLang="en-US" dirty="0"/>
              <a:t>할 수 있으며 댓글 기능</a:t>
            </a:r>
            <a:r>
              <a:rPr lang="en-US" altLang="ko-KR" dirty="0"/>
              <a:t>, </a:t>
            </a:r>
            <a:r>
              <a:rPr lang="ko-KR" altLang="en-US" dirty="0"/>
              <a:t>검색 기능을 구현하였습니다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3462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B4F0D-CDF2-FADA-CEC0-88998E003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25D0B3-9EBC-A2CE-8856-A9F8574BE8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8908" y="127889"/>
            <a:ext cx="508474" cy="369332"/>
          </a:xfrm>
        </p:spPr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FC113FD-925C-6752-180C-18BC9C8AF2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MBJ’s Board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3834392C-C4E1-60DB-5070-15076C683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859808"/>
              </p:ext>
            </p:extLst>
          </p:nvPr>
        </p:nvGraphicFramePr>
        <p:xfrm>
          <a:off x="6173541" y="1256044"/>
          <a:ext cx="5486498" cy="48913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1056">
                  <a:extLst>
                    <a:ext uri="{9D8B030D-6E8A-4147-A177-3AD203B41FA5}">
                      <a16:colId xmlns:a16="http://schemas.microsoft.com/office/drawing/2014/main" val="2311907265"/>
                    </a:ext>
                  </a:extLst>
                </a:gridCol>
                <a:gridCol w="4215442">
                  <a:extLst>
                    <a:ext uri="{9D8B030D-6E8A-4147-A177-3AD203B41FA5}">
                      <a16:colId xmlns:a16="http://schemas.microsoft.com/office/drawing/2014/main" val="957812369"/>
                    </a:ext>
                  </a:extLst>
                </a:gridCol>
              </a:tblGrid>
              <a:tr h="427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작업 기간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2023. 8 ~ 2023. 9 (3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주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839876"/>
                  </a:ext>
                </a:extLst>
              </a:tr>
              <a:tr h="427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인력 구성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413416"/>
                  </a:ext>
                </a:extLst>
              </a:tr>
              <a:tr h="8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프로젝트 목적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개인 프로젝트로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NodeJS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의 숙련도 향상 및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CRUD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에 대한 숙련도 향상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427350"/>
                  </a:ext>
                </a:extLst>
              </a:tr>
              <a:tr h="1011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프로젝트 내용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게시판의 작성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삭제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과 댓글 작성 기능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검색 기능을 구현하였다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830899"/>
                  </a:ext>
                </a:extLst>
              </a:tr>
              <a:tr h="11076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주요 업무</a:t>
                      </a:r>
                      <a:endParaRPr lang="en-US" altLang="ko-KR" sz="1050" b="1" dirty="0"/>
                    </a:p>
                    <a:p>
                      <a:pPr algn="ctr" latinLnBrk="1"/>
                      <a:r>
                        <a:rPr lang="ko-KR" altLang="en-US" sz="1050" b="1" dirty="0"/>
                        <a:t>및 상세 역할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게시글 작성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삭제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댓글 작성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답글 달기 기능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제목 검색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314092"/>
                  </a:ext>
                </a:extLst>
              </a:tr>
              <a:tr h="628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사용언어</a:t>
                      </a:r>
                      <a:endParaRPr lang="en-US" altLang="ko-KR" sz="1050" b="1" dirty="0"/>
                    </a:p>
                    <a:p>
                      <a:pPr algn="ctr" latinLnBrk="1"/>
                      <a:r>
                        <a:rPr lang="ko-KR" altLang="en-US" sz="1050" b="1" dirty="0"/>
                        <a:t>및 개발 환경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NodeJS, MySQL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216170"/>
                  </a:ext>
                </a:extLst>
              </a:tr>
              <a:tr h="427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참고 자료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/>
                        <a:t>https://github.com/mbj001/MBJboard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703793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B37D2A28-4EFE-5222-66B6-86E2DF83E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12" y="896470"/>
            <a:ext cx="4003529" cy="23846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920AC06-C69C-A8C1-7560-AE5CD70A7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870" y="3509682"/>
            <a:ext cx="4355427" cy="311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00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83A46-ACBF-4DF4-824B-7765B8DB9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7DF3CC5-AAC3-69FE-3F0F-FC1F22FEAB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8908" y="127889"/>
            <a:ext cx="508474" cy="369332"/>
          </a:xfrm>
        </p:spPr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ADDDE8-5BA5-DF1D-E20A-3C590D72DC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MBJ’s</a:t>
            </a:r>
            <a:r>
              <a:rPr lang="ko-KR" altLang="en-US" dirty="0"/>
              <a:t> </a:t>
            </a:r>
            <a:r>
              <a:rPr lang="en-US" altLang="ko-KR" dirty="0"/>
              <a:t>Board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C8BA42-D82B-2FEC-69AA-2A700519D1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게시글 답글 기능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D212BC-E336-39A7-A7A3-B245B101C8BD}"/>
              </a:ext>
            </a:extLst>
          </p:cNvPr>
          <p:cNvSpPr txBox="1"/>
          <p:nvPr/>
        </p:nvSpPr>
        <p:spPr>
          <a:xfrm>
            <a:off x="5718633" y="1272282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E9585E-BAD4-09B1-4212-CAE376AA6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53" y="1741393"/>
            <a:ext cx="4829454" cy="13300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5D8FAA-86ED-7A06-BDE1-5DB578FE93EA}"/>
              </a:ext>
            </a:extLst>
          </p:cNvPr>
          <p:cNvSpPr txBox="1"/>
          <p:nvPr/>
        </p:nvSpPr>
        <p:spPr>
          <a:xfrm>
            <a:off x="694313" y="3679835"/>
            <a:ext cx="3147015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기능 소개</a:t>
            </a:r>
            <a:endParaRPr lang="en-US" altLang="ko-KR" sz="1200" b="1" dirty="0"/>
          </a:p>
          <a:p>
            <a:r>
              <a:rPr lang="en-US" altLang="ko-KR" sz="1200" b="1" dirty="0"/>
              <a:t>	</a:t>
            </a:r>
            <a:r>
              <a:rPr lang="en-US" altLang="ko-KR" sz="1000" dirty="0"/>
              <a:t>- </a:t>
            </a:r>
            <a:r>
              <a:rPr lang="ko-KR" altLang="en-US" sz="1000" dirty="0"/>
              <a:t>게시글의 답글 작성 기능</a:t>
            </a:r>
            <a:endParaRPr lang="en-US" altLang="ko-KR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작업 내용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sz="1000" dirty="0"/>
              <a:t>- </a:t>
            </a:r>
            <a:r>
              <a:rPr lang="ko-KR" altLang="en-US" sz="1000" dirty="0"/>
              <a:t>답글의 계층을 나타내는 </a:t>
            </a:r>
            <a:r>
              <a:rPr lang="en-US" altLang="ko-KR" sz="1000" dirty="0" err="1"/>
              <a:t>grlayer</a:t>
            </a:r>
            <a:r>
              <a:rPr lang="en-US" altLang="ko-KR" sz="1000" dirty="0"/>
              <a:t> column </a:t>
            </a:r>
            <a:r>
              <a:rPr lang="ko-KR" altLang="en-US" sz="1000" dirty="0"/>
              <a:t>추가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	- </a:t>
            </a:r>
            <a:r>
              <a:rPr lang="ko-KR" altLang="en-US" sz="1000" dirty="0"/>
              <a:t>게시글의 답글 번호를 나타내는 </a:t>
            </a:r>
            <a:r>
              <a:rPr lang="en-US" altLang="ko-KR" sz="1000" dirty="0" err="1"/>
              <a:t>grnum</a:t>
            </a:r>
            <a:r>
              <a:rPr lang="en-US" altLang="ko-KR" sz="1000" dirty="0"/>
              <a:t> </a:t>
            </a:r>
            <a:r>
              <a:rPr lang="ko-KR" altLang="en-US" sz="1000" dirty="0"/>
              <a:t>추가</a:t>
            </a:r>
            <a:endParaRPr lang="en-US" altLang="ko-KR" sz="1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16AA44D-F622-B5E9-3052-09A2956A2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016" y="1822559"/>
            <a:ext cx="5726156" cy="17453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77D187-AFA7-A86E-DFCB-BC89827748B2}"/>
              </a:ext>
            </a:extLst>
          </p:cNvPr>
          <p:cNvSpPr txBox="1"/>
          <p:nvPr/>
        </p:nvSpPr>
        <p:spPr>
          <a:xfrm>
            <a:off x="5772724" y="3679835"/>
            <a:ext cx="182453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grlayer</a:t>
            </a:r>
            <a:r>
              <a:rPr lang="en-US" altLang="ko-KR" sz="900" dirty="0"/>
              <a:t> : </a:t>
            </a:r>
            <a:r>
              <a:rPr lang="ko-KR" altLang="en-US" sz="900" dirty="0"/>
              <a:t>해당 게시글의 답글 계층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 err="1"/>
              <a:t>grnum</a:t>
            </a:r>
            <a:r>
              <a:rPr lang="en-US" altLang="ko-KR" sz="900" dirty="0"/>
              <a:t> : </a:t>
            </a:r>
            <a:r>
              <a:rPr lang="ko-KR" altLang="en-US" sz="900" dirty="0"/>
              <a:t>해당 게시글의 답글 번호</a:t>
            </a:r>
          </a:p>
        </p:txBody>
      </p:sp>
    </p:spTree>
    <p:extLst>
      <p:ext uri="{BB962C8B-B14F-4D97-AF65-F5344CB8AC3E}">
        <p14:creationId xmlns:p14="http://schemas.microsoft.com/office/powerpoint/2010/main" val="3630847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CF3E5858-BB4B-76BD-00EA-E23DEA09AAF4}"/>
              </a:ext>
            </a:extLst>
          </p:cNvPr>
          <p:cNvGrpSpPr/>
          <p:nvPr/>
        </p:nvGrpSpPr>
        <p:grpSpPr>
          <a:xfrm>
            <a:off x="1968709" y="2645790"/>
            <a:ext cx="7976598" cy="769441"/>
            <a:chOff x="235309" y="72543"/>
            <a:chExt cx="4666079" cy="76944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F9828C-ACBD-697E-D971-C1C4210C542D}"/>
                </a:ext>
              </a:extLst>
            </p:cNvPr>
            <p:cNvSpPr txBox="1"/>
            <p:nvPr/>
          </p:nvSpPr>
          <p:spPr>
            <a:xfrm>
              <a:off x="235309" y="72543"/>
              <a:ext cx="466607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감사합니다</a:t>
              </a:r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482496E-0FC5-77BC-DC85-08D4F368F7C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986" y="841984"/>
              <a:ext cx="1735795" cy="0"/>
            </a:xfrm>
            <a:prstGeom prst="line">
              <a:avLst/>
            </a:prstGeom>
            <a:ln w="38100">
              <a:solidFill>
                <a:srgbClr val="67F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988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13">
            <a:extLst>
              <a:ext uri="{FF2B5EF4-FFF2-40B4-BE49-F238E27FC236}">
                <a16:creationId xmlns:a16="http://schemas.microsoft.com/office/drawing/2014/main" id="{0C77A55D-74F3-458E-AE5C-BDE93A952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528368"/>
              </p:ext>
            </p:extLst>
          </p:nvPr>
        </p:nvGraphicFramePr>
        <p:xfrm>
          <a:off x="1832183" y="3155577"/>
          <a:ext cx="8991598" cy="1201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0200">
                  <a:extLst>
                    <a:ext uri="{9D8B030D-6E8A-4147-A177-3AD203B41FA5}">
                      <a16:colId xmlns:a16="http://schemas.microsoft.com/office/drawing/2014/main" val="3943245573"/>
                    </a:ext>
                  </a:extLst>
                </a:gridCol>
                <a:gridCol w="2518293">
                  <a:extLst>
                    <a:ext uri="{9D8B030D-6E8A-4147-A177-3AD203B41FA5}">
                      <a16:colId xmlns:a16="http://schemas.microsoft.com/office/drawing/2014/main" val="49119941"/>
                    </a:ext>
                  </a:extLst>
                </a:gridCol>
                <a:gridCol w="5383105">
                  <a:extLst>
                    <a:ext uri="{9D8B030D-6E8A-4147-A177-3AD203B41FA5}">
                      <a16:colId xmlns:a16="http://schemas.microsoft.com/office/drawing/2014/main" val="3024330923"/>
                    </a:ext>
                  </a:extLst>
                </a:gridCol>
              </a:tblGrid>
              <a:tr h="600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EzenMusic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팀 프로젝트로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NodeJS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와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React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를 사용한 음악 스트리밍 웹 페이지 구현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7243436"/>
                  </a:ext>
                </a:extLst>
              </a:tr>
              <a:tr h="600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02.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MBJ’s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Board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개인 프로젝트로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NodeJS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를 사용한 게시판 구현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1671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74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2024014" y="1075205"/>
            <a:ext cx="447558" cy="313932"/>
          </a:xfrm>
        </p:spPr>
        <p:txBody>
          <a:bodyPr/>
          <a:lstStyle/>
          <a:p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EzenMusic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멜론</a:t>
            </a:r>
            <a:r>
              <a:rPr lang="en-US" altLang="ko-KR" dirty="0"/>
              <a:t>, </a:t>
            </a:r>
            <a:r>
              <a:rPr lang="ko-KR" altLang="en-US" dirty="0"/>
              <a:t>지니 와 같은 음악 스트리밍 사이트를 구현한 팀 프로젝트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회원가입 후 로그인 하여 이용권을 구매하여 음악을 들을 수 있으며</a:t>
            </a:r>
            <a:r>
              <a:rPr lang="en-US" altLang="ko-KR" dirty="0"/>
              <a:t>, </a:t>
            </a:r>
            <a:r>
              <a:rPr lang="ko-KR" altLang="en-US" dirty="0"/>
              <a:t>좋아요</a:t>
            </a:r>
            <a:r>
              <a:rPr lang="en-US" altLang="ko-KR" dirty="0"/>
              <a:t>, </a:t>
            </a:r>
            <a:r>
              <a:rPr lang="ko-KR" altLang="en-US" dirty="0"/>
              <a:t>플레이리스트 추가 등 의 기능을 사용할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983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1178908" y="127889"/>
            <a:ext cx="508474" cy="369332"/>
          </a:xfrm>
        </p:spPr>
        <p:txBody>
          <a:bodyPr/>
          <a:lstStyle/>
          <a:p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err="1"/>
              <a:t>EzenMusic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F4B8BBE9-AAA7-4C31-AA07-C7622097E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586578"/>
              </p:ext>
            </p:extLst>
          </p:nvPr>
        </p:nvGraphicFramePr>
        <p:xfrm>
          <a:off x="6173541" y="1256044"/>
          <a:ext cx="5486498" cy="5034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1056">
                  <a:extLst>
                    <a:ext uri="{9D8B030D-6E8A-4147-A177-3AD203B41FA5}">
                      <a16:colId xmlns:a16="http://schemas.microsoft.com/office/drawing/2014/main" val="2311907265"/>
                    </a:ext>
                  </a:extLst>
                </a:gridCol>
                <a:gridCol w="4215442">
                  <a:extLst>
                    <a:ext uri="{9D8B030D-6E8A-4147-A177-3AD203B41FA5}">
                      <a16:colId xmlns:a16="http://schemas.microsoft.com/office/drawing/2014/main" val="957812369"/>
                    </a:ext>
                  </a:extLst>
                </a:gridCol>
              </a:tblGrid>
              <a:tr h="427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작업 기간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2023. 10 ~ 2023. 12 (2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개월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839876"/>
                  </a:ext>
                </a:extLst>
              </a:tr>
              <a:tr h="427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인력 구성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413416"/>
                  </a:ext>
                </a:extLst>
              </a:tr>
              <a:tr h="8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프로젝트 목적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팀 프로젝트로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React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및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NodeJS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의 숙련도 향상 및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MySQL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AWS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를 통한 배포를 경험하고자 프로젝트를 진행함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427350"/>
                  </a:ext>
                </a:extLst>
              </a:tr>
              <a:tr h="1011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프로젝트 내용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로그인하여 이용권구매 후 음악을 </a:t>
                      </a:r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들울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수 있으며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캐릭터 별로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관심있는 노래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아티스트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앨범 등을 플레이 리스트에 추가하거나 </a:t>
                      </a:r>
                      <a:r>
                        <a:rPr lang="ko-KR" altLang="en-US" sz="1050" err="1">
                          <a:solidFill>
                            <a:schemeClr val="tx1"/>
                          </a:solidFill>
                        </a:rPr>
                        <a:t>좋아요를</a:t>
                      </a:r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 추가할 수 있으며 음악 스트리밍 사이트의 기능들을 사용할 수 있다</a:t>
                      </a:r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830899"/>
                  </a:ext>
                </a:extLst>
              </a:tr>
              <a:tr h="11076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주요 업무</a:t>
                      </a:r>
                      <a:endParaRPr lang="en-US" altLang="ko-KR" sz="1050" b="1" dirty="0"/>
                    </a:p>
                    <a:p>
                      <a:pPr algn="ctr" latinLnBrk="1"/>
                      <a:r>
                        <a:rPr lang="ko-KR" altLang="en-US" sz="1050" b="1" dirty="0"/>
                        <a:t>및 상세 역할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회원의 캐릭터 별 좋아요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플레이리스트 </a:t>
                      </a:r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CRUD </a:t>
                      </a:r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기능 및 관리자페이지 음악</a:t>
                      </a:r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아티스트</a:t>
                      </a:r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플레이리스트 정보들 </a:t>
                      </a:r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CRUD </a:t>
                      </a:r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기능 구현</a:t>
                      </a:r>
                      <a:endParaRPr lang="en-US" altLang="ko-KR" sz="1050">
                        <a:solidFill>
                          <a:schemeClr val="tx1"/>
                        </a:solidFill>
                      </a:endParaRPr>
                    </a:p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곡 정보</a:t>
                      </a:r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앨범 정보</a:t>
                      </a:r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차트</a:t>
                      </a:r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아티스트 정보 등 페이지 구현</a:t>
                      </a:r>
                      <a:endParaRPr lang="en-US" altLang="ko-KR" sz="1050">
                        <a:solidFill>
                          <a:schemeClr val="tx1"/>
                        </a:solidFill>
                      </a:endParaRPr>
                    </a:p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곡</a:t>
                      </a:r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앨범</a:t>
                      </a:r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아티스트 등의 재생버튼 기능 구현</a:t>
                      </a:r>
                      <a:endParaRPr lang="en-US" altLang="ko-KR" sz="1050">
                        <a:solidFill>
                          <a:schemeClr val="tx1"/>
                        </a:solidFill>
                      </a:endParaRPr>
                    </a:p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화면 하단 플레이어 바 기능 구현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314092"/>
                  </a:ext>
                </a:extLst>
              </a:tr>
              <a:tr h="628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사용언어</a:t>
                      </a:r>
                      <a:endParaRPr lang="en-US" altLang="ko-KR" sz="1050" b="1" dirty="0"/>
                    </a:p>
                    <a:p>
                      <a:pPr algn="ctr" latinLnBrk="1"/>
                      <a:r>
                        <a:rPr lang="ko-KR" altLang="en-US" sz="1050" b="1" dirty="0"/>
                        <a:t>및 개발 환경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React, NodeJS, MySQL, AWS</a:t>
                      </a:r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, EC2</a:t>
                      </a:r>
                    </a:p>
                    <a:p>
                      <a:pPr lvl="0" latinLnBrk="1"/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CSS : tailwind, styled-component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216170"/>
                  </a:ext>
                </a:extLst>
              </a:tr>
              <a:tr h="427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참고 자료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>
                          <a:hlinkClick r:id="rId2"/>
                        </a:rPr>
                        <a:t>https://github.com/mbj001/ezenMusic</a:t>
                      </a:r>
                      <a:endParaRPr lang="en-US" altLang="ko-KR" sz="1050" dirty="0"/>
                    </a:p>
                    <a:p>
                      <a:pPr lvl="0" latinLnBrk="1"/>
                      <a:endParaRPr lang="en-US" altLang="ko-KR" sz="1050" dirty="0"/>
                    </a:p>
                    <a:p>
                      <a:pPr lvl="0" latinLnBrk="1"/>
                      <a:r>
                        <a:rPr lang="en-US" altLang="ko-KR" sz="1050" dirty="0">
                          <a:solidFill>
                            <a:schemeClr val="accent5"/>
                          </a:solidFill>
                          <a:hlinkClick r:id="rId3"/>
                        </a:rPr>
                        <a:t>www.ezenmusic.com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70379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90C7C0DD-D960-B1DF-2028-E47FAD0AA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36" y="877249"/>
            <a:ext cx="5395305" cy="27305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033C57F-8DC5-2833-350B-11C0F18C7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682" y="3773431"/>
            <a:ext cx="5369859" cy="273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7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78908" y="127889"/>
            <a:ext cx="508474" cy="369332"/>
          </a:xfrm>
        </p:spPr>
        <p:txBody>
          <a:bodyPr/>
          <a:lstStyle/>
          <a:p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err="1"/>
              <a:t>EzenMusic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노래 재생목록 추가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CB11127-5D8F-B8F4-86CF-01854D470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72" y="1388291"/>
            <a:ext cx="3656603" cy="131836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0C939B6-91C0-23DA-96BB-77F479D18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72" y="2717073"/>
            <a:ext cx="3653185" cy="58521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140A9B1-EEAE-C18D-617A-E3980E488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71" y="3402359"/>
            <a:ext cx="3653185" cy="134320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4A04ED-A6E1-7C84-3256-4A330CCB85F3}"/>
              </a:ext>
            </a:extLst>
          </p:cNvPr>
          <p:cNvSpPr/>
          <p:nvPr/>
        </p:nvSpPr>
        <p:spPr>
          <a:xfrm>
            <a:off x="500808" y="2340270"/>
            <a:ext cx="268476" cy="249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0C03CF-10CC-083D-8387-A4A2238124D6}"/>
              </a:ext>
            </a:extLst>
          </p:cNvPr>
          <p:cNvSpPr/>
          <p:nvPr/>
        </p:nvSpPr>
        <p:spPr>
          <a:xfrm>
            <a:off x="3307264" y="2717072"/>
            <a:ext cx="330389" cy="5852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177AF85-C081-2099-0634-CB9DC43742D3}"/>
              </a:ext>
            </a:extLst>
          </p:cNvPr>
          <p:cNvSpPr/>
          <p:nvPr/>
        </p:nvSpPr>
        <p:spPr>
          <a:xfrm>
            <a:off x="1335589" y="4311206"/>
            <a:ext cx="239902" cy="228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ED10578-DCE8-3402-E8B1-58B2823BFAA2}"/>
              </a:ext>
            </a:extLst>
          </p:cNvPr>
          <p:cNvSpPr/>
          <p:nvPr/>
        </p:nvSpPr>
        <p:spPr>
          <a:xfrm>
            <a:off x="1752225" y="4252703"/>
            <a:ext cx="162804" cy="187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C3E5F2-084B-202E-6E4C-21008B71FA16}"/>
              </a:ext>
            </a:extLst>
          </p:cNvPr>
          <p:cNvSpPr txBox="1"/>
          <p:nvPr/>
        </p:nvSpPr>
        <p:spPr>
          <a:xfrm>
            <a:off x="255043" y="4731889"/>
            <a:ext cx="39004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기능 소개</a:t>
            </a:r>
            <a:endParaRPr lang="en-US" altLang="ko-KR" sz="1200" b="1" dirty="0"/>
          </a:p>
          <a:p>
            <a:r>
              <a:rPr lang="en-US" altLang="ko-KR" sz="1200" b="1" dirty="0"/>
              <a:t>	</a:t>
            </a:r>
            <a:r>
              <a:rPr lang="en-US" altLang="ko-KR" sz="1000" dirty="0"/>
              <a:t>- </a:t>
            </a:r>
            <a:r>
              <a:rPr lang="ko-KR" altLang="en-US" sz="1000" dirty="0"/>
              <a:t>노래 재생목록 추가</a:t>
            </a:r>
            <a:r>
              <a:rPr lang="en-US" altLang="ko-KR" sz="1000" dirty="0"/>
              <a:t>, </a:t>
            </a:r>
            <a:r>
              <a:rPr lang="ko-KR" altLang="en-US" sz="1000" dirty="0"/>
              <a:t>듣기 기능</a:t>
            </a:r>
            <a:endParaRPr lang="en-US" altLang="ko-KR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작업 내용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sz="1000" dirty="0"/>
              <a:t>- </a:t>
            </a:r>
            <a:r>
              <a:rPr lang="ko-KR" altLang="en-US" sz="1000" dirty="0"/>
              <a:t>아티스트</a:t>
            </a:r>
            <a:r>
              <a:rPr lang="en-US" altLang="ko-KR" sz="1000" dirty="0"/>
              <a:t>, </a:t>
            </a:r>
            <a:r>
              <a:rPr lang="ko-KR" altLang="en-US" sz="1000" dirty="0"/>
              <a:t>앨범</a:t>
            </a:r>
            <a:r>
              <a:rPr lang="en-US" altLang="ko-KR" sz="1000" dirty="0"/>
              <a:t>, </a:t>
            </a:r>
            <a:r>
              <a:rPr lang="ko-KR" altLang="en-US" sz="1000" dirty="0"/>
              <a:t>플레이리스트의 노래들을 </a:t>
            </a:r>
            <a:r>
              <a:rPr lang="en-US" altLang="ko-KR" sz="1000" dirty="0"/>
              <a:t>select </a:t>
            </a:r>
            <a:r>
              <a:rPr lang="ko-KR" altLang="en-US" sz="1000" dirty="0"/>
              <a:t>한 후</a:t>
            </a:r>
            <a:endParaRPr lang="en-US" altLang="ko-KR" sz="1000" dirty="0"/>
          </a:p>
          <a:p>
            <a:r>
              <a:rPr lang="en-US" altLang="ko-KR" sz="1000" dirty="0"/>
              <a:t>	</a:t>
            </a:r>
            <a:r>
              <a:rPr lang="ko-KR" altLang="en-US" sz="1000" dirty="0"/>
              <a:t> 재생 목록에 추가 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	- </a:t>
            </a:r>
            <a:r>
              <a:rPr lang="ko-KR" altLang="en-US" sz="1000" dirty="0"/>
              <a:t>듣기 버튼 클릭한 경우 </a:t>
            </a:r>
            <a:r>
              <a:rPr lang="en-US" altLang="ko-KR" sz="1000" dirty="0" err="1"/>
              <a:t>playerlist</a:t>
            </a:r>
            <a:r>
              <a:rPr lang="en-US" altLang="ko-KR" sz="1000" dirty="0"/>
              <a:t> </a:t>
            </a:r>
            <a:r>
              <a:rPr lang="ko-KR" altLang="en-US" sz="1000" dirty="0"/>
              <a:t>테이블의 </a:t>
            </a:r>
            <a:r>
              <a:rPr lang="en-US" altLang="ko-KR" sz="1000" dirty="0" err="1"/>
              <a:t>now_play_music</a:t>
            </a:r>
            <a:endParaRPr lang="en-US" altLang="ko-KR" sz="1000" dirty="0"/>
          </a:p>
          <a:p>
            <a:r>
              <a:rPr lang="en-US" altLang="ko-KR" sz="1000" dirty="0"/>
              <a:t>	</a:t>
            </a:r>
            <a:r>
              <a:rPr lang="ko-KR" altLang="en-US" sz="1000" dirty="0"/>
              <a:t>컬럼 변경 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	-  </a:t>
            </a:r>
            <a:r>
              <a:rPr lang="en-US" altLang="ko-KR" sz="1000" dirty="0" err="1"/>
              <a:t>playerAdd</a:t>
            </a:r>
            <a:r>
              <a:rPr lang="en-US" altLang="ko-KR" sz="1000" dirty="0"/>
              <a:t> </a:t>
            </a:r>
            <a:r>
              <a:rPr lang="ko-KR" altLang="en-US" sz="1000" dirty="0"/>
              <a:t>함수 사용</a:t>
            </a:r>
            <a:endParaRPr lang="en-US" altLang="ko-KR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8075978-7963-90C6-B9E9-7843CB00B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448" y="1337491"/>
            <a:ext cx="3570147" cy="53926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141B695-CF5E-2D7A-136B-AFC9BC71F3C2}"/>
              </a:ext>
            </a:extLst>
          </p:cNvPr>
          <p:cNvSpPr txBox="1"/>
          <p:nvPr/>
        </p:nvSpPr>
        <p:spPr>
          <a:xfrm>
            <a:off x="5718633" y="1272282"/>
            <a:ext cx="124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99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EA13D-EAE8-3079-7696-0CA798F74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76B3F94-3BC5-7309-5A96-D3FE198B69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8908" y="127889"/>
            <a:ext cx="508474" cy="369332"/>
          </a:xfrm>
        </p:spPr>
        <p:txBody>
          <a:bodyPr/>
          <a:lstStyle/>
          <a:p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D023BE-46BF-8DE9-07F6-754B8DD881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err="1"/>
              <a:t>EzenMusic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627B4C-E48B-73BA-D65E-3EC3F9E34E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노래 재생목록 추가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F5285E-E304-CB0B-E15C-B785650DCBD6}"/>
              </a:ext>
            </a:extLst>
          </p:cNvPr>
          <p:cNvSpPr txBox="1"/>
          <p:nvPr/>
        </p:nvSpPr>
        <p:spPr>
          <a:xfrm>
            <a:off x="414469" y="1388291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NodeJS Code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377B93A-2EB9-29E6-2C57-BD5C3D0D3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07" y="1888460"/>
            <a:ext cx="7737381" cy="179630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CB18E9C-8277-06DB-9692-A593B32A4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07" y="3815600"/>
            <a:ext cx="6140120" cy="271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19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6CB4C-B7C8-A8C8-7F46-100510055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A00BEB8-AD73-B388-5054-1BDA0E5F7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65860" y="127889"/>
            <a:ext cx="535305" cy="369332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01.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FC4DF0-65B6-D1F7-417A-2F5E30D997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EzenMusic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0508F0-2D5C-1EEB-0837-383E1F310A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94595" y="773430"/>
            <a:ext cx="9615204" cy="34014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플레이어 바 구현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3D35A-DAEC-6A2A-84BE-14613368C20D}"/>
              </a:ext>
            </a:extLst>
          </p:cNvPr>
          <p:cNvSpPr txBox="1"/>
          <p:nvPr/>
        </p:nvSpPr>
        <p:spPr>
          <a:xfrm>
            <a:off x="7004185" y="2501381"/>
            <a:ext cx="4281428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 sz="1200" b="1"/>
              <a:t>기능 소개</a:t>
            </a:r>
          </a:p>
          <a:p>
            <a:pPr lvl="0">
              <a:defRPr/>
            </a:pPr>
            <a:r>
              <a:rPr lang="en-US" altLang="ko-KR" sz="1200" b="1"/>
              <a:t>	</a:t>
            </a:r>
            <a:r>
              <a:rPr lang="en-US" altLang="ko-KR" sz="1000"/>
              <a:t>- </a:t>
            </a:r>
            <a:r>
              <a:rPr lang="ko-KR" altLang="en-US" sz="1000"/>
              <a:t>화면 하단 플레어 바 클릭 시 보여지는 음악 플레이어 화면 구현</a:t>
            </a:r>
          </a:p>
          <a:p>
            <a:pPr marL="285750" indent="-285750">
              <a:buFont typeface="Arial"/>
              <a:buChar char="•"/>
              <a:defRPr/>
            </a:pPr>
            <a:endParaRPr lang="en-US" altLang="ko-KR" sz="1200" b="1"/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200" b="1"/>
              <a:t>작업 내용</a:t>
            </a:r>
          </a:p>
          <a:p>
            <a:pPr lvl="0">
              <a:defRPr/>
            </a:pPr>
            <a:r>
              <a:rPr lang="en-US" altLang="ko-KR"/>
              <a:t>	</a:t>
            </a:r>
            <a:r>
              <a:rPr lang="en-US" altLang="ko-KR" sz="1000"/>
              <a:t>- styled</a:t>
            </a:r>
            <a:r>
              <a:rPr lang="ko-KR" altLang="en-US" sz="1000"/>
              <a:t> </a:t>
            </a:r>
            <a:r>
              <a:rPr lang="en-US" altLang="ko-KR" sz="1000"/>
              <a:t>component</a:t>
            </a:r>
            <a:r>
              <a:rPr lang="ko-KR" altLang="en-US" sz="1000"/>
              <a:t> 를 사용해 </a:t>
            </a:r>
            <a:r>
              <a:rPr lang="en-US" altLang="ko-KR" sz="1000"/>
              <a:t>3</a:t>
            </a:r>
            <a:r>
              <a:rPr lang="ko-KR" altLang="en-US" sz="1000"/>
              <a:t>항 연산자로 재생목록이 있는지 </a:t>
            </a:r>
            <a:endParaRPr lang="en-US" altLang="ko-KR" sz="1000"/>
          </a:p>
          <a:p>
            <a:pPr lvl="0">
              <a:defRPr/>
            </a:pPr>
            <a:r>
              <a:rPr lang="en-US" altLang="ko-KR" sz="1000"/>
              <a:t>	</a:t>
            </a:r>
            <a:r>
              <a:rPr lang="ko-KR" altLang="en-US" sz="1000"/>
              <a:t>없는지 검사 후 있을 경우 클릭 시 플레이어 화면이 올라가도록 </a:t>
            </a:r>
            <a:r>
              <a:rPr lang="en-US" altLang="ko-KR" sz="1000"/>
              <a:t>	</a:t>
            </a:r>
            <a:r>
              <a:rPr lang="ko-KR" altLang="en-US" sz="1000"/>
              <a:t>구현</a:t>
            </a:r>
          </a:p>
          <a:p>
            <a:pPr lvl="0">
              <a:defRPr/>
            </a:pPr>
            <a:endParaRPr lang="ko-KR" altLang="en-US" sz="1000"/>
          </a:p>
          <a:p>
            <a:pPr lvl="0">
              <a:defRPr/>
            </a:pPr>
            <a:r>
              <a:rPr lang="ko-KR" altLang="en-US" sz="1000"/>
              <a:t>	</a:t>
            </a:r>
            <a:r>
              <a:rPr lang="en-US" altLang="ko-KR" sz="1000"/>
              <a:t>- </a:t>
            </a:r>
            <a:r>
              <a:rPr lang="ko-KR" altLang="en-US" sz="1000"/>
              <a:t>플레이어의 노래 목록을 </a:t>
            </a:r>
            <a:r>
              <a:rPr lang="en-US" altLang="ko-KR" sz="1000"/>
              <a:t>useEffect</a:t>
            </a:r>
            <a:r>
              <a:rPr lang="ko-KR" altLang="en-US" sz="1000"/>
              <a:t>로 </a:t>
            </a:r>
            <a:r>
              <a:rPr lang="en-US" altLang="ko-KR" sz="1000"/>
              <a:t>axios </a:t>
            </a:r>
            <a:r>
              <a:rPr lang="ko-KR" altLang="en-US" sz="1000"/>
              <a:t>를 사용해 서버로부터 </a:t>
            </a:r>
            <a:r>
              <a:rPr lang="en-US" altLang="ko-KR" sz="1000"/>
              <a:t>	</a:t>
            </a:r>
            <a:r>
              <a:rPr lang="ko-KR" altLang="en-US" sz="1000"/>
              <a:t>현재 재생중인 노래와 플레이어 노래 목록을 받아오도록 구현</a:t>
            </a:r>
            <a:endParaRPr lang="en-US" altLang="ko-KR" sz="1000"/>
          </a:p>
          <a:p>
            <a:pPr lvl="0">
              <a:defRPr/>
            </a:pPr>
            <a:endParaRPr lang="en-US" altLang="ko-KR" sz="1000"/>
          </a:p>
          <a:p>
            <a:pPr lvl="0">
              <a:defRPr/>
            </a:pPr>
            <a:r>
              <a:rPr lang="en-US" altLang="ko-KR" sz="1000"/>
              <a:t>	- </a:t>
            </a:r>
            <a:r>
              <a:rPr lang="ko-KR" altLang="en-US" sz="1000"/>
              <a:t>관련 소스파일 </a:t>
            </a:r>
            <a:r>
              <a:rPr lang="en-US" altLang="ko-KR" sz="1000"/>
              <a:t>: player.jsx, playlist.jsx</a:t>
            </a:r>
            <a:endParaRPr lang="ko-KR" altLang="en-US" sz="1000"/>
          </a:p>
          <a:p>
            <a:pPr lvl="0">
              <a:defRPr/>
            </a:pPr>
            <a:endParaRPr lang="ko-KR" altLang="en-US" sz="1000"/>
          </a:p>
          <a:p>
            <a:pPr lvl="0">
              <a:defRPr/>
            </a:pPr>
            <a:r>
              <a:rPr lang="ko-KR" altLang="en-US" sz="1000"/>
              <a:t>	</a:t>
            </a:r>
            <a:endParaRPr lang="en-US" altLang="ko-KR" sz="10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CA5EC4-3E9C-4289-E506-48176BD70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90" y="4015494"/>
            <a:ext cx="4784404" cy="2538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FAD945-A498-4C63-6201-4A0550204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90" y="1389781"/>
            <a:ext cx="4784404" cy="254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BAE11-2FCC-2F2C-E581-9AD8FB806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F2814B8-3848-8DCF-1EE6-9E49DF2391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65860" y="127889"/>
            <a:ext cx="535305" cy="369332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01.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A98D4E-A9AD-0E4D-5006-96AA7F354C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EzenMusic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0A95C0-BE6D-B8FB-3331-5E8A37CB68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01165" y="758605"/>
            <a:ext cx="9615204" cy="34014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플레이어 바 구현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DE5DA4-1383-A29B-2007-B3378A23046F}"/>
              </a:ext>
            </a:extLst>
          </p:cNvPr>
          <p:cNvSpPr txBox="1"/>
          <p:nvPr/>
        </p:nvSpPr>
        <p:spPr>
          <a:xfrm>
            <a:off x="414468" y="1388291"/>
            <a:ext cx="241104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styled</a:t>
            </a:r>
            <a:r>
              <a:rPr lang="ko-KR" altLang="en-US"/>
              <a:t> </a:t>
            </a:r>
            <a:r>
              <a:rPr lang="en-US" altLang="ko-KR"/>
              <a:t>component</a:t>
            </a:r>
            <a:r>
              <a:rPr lang="ko-KR" altLang="en-US"/>
              <a:t> </a:t>
            </a:r>
            <a:r>
              <a:rPr lang="en-US" altLang="ko-KR"/>
              <a:t>Code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5636C7-D378-A18C-DDE3-4E638D58E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77" y="2017059"/>
            <a:ext cx="3852662" cy="45337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C83729-42C6-51FB-A1D0-E0F78AABC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794" y="1987719"/>
            <a:ext cx="2470015" cy="45924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41EB0E-3A38-09BF-B4AC-FE626CFC7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927" y="1987719"/>
            <a:ext cx="2332433" cy="15740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1E57AC-33D5-2DC1-1C2E-566E1D346BE4}"/>
              </a:ext>
            </a:extLst>
          </p:cNvPr>
          <p:cNvSpPr txBox="1"/>
          <p:nvPr/>
        </p:nvSpPr>
        <p:spPr>
          <a:xfrm>
            <a:off x="5721147" y="1388291"/>
            <a:ext cx="157523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useEffect Code</a:t>
            </a:r>
          </a:p>
        </p:txBody>
      </p:sp>
    </p:spTree>
    <p:extLst>
      <p:ext uri="{BB962C8B-B14F-4D97-AF65-F5344CB8AC3E}">
        <p14:creationId xmlns:p14="http://schemas.microsoft.com/office/powerpoint/2010/main" val="30376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8321" y="4147082"/>
            <a:ext cx="5568408" cy="1786452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65860" y="127889"/>
            <a:ext cx="535305" cy="369332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01.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EzenMusic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694595" y="773430"/>
            <a:ext cx="9615204" cy="34014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좋아요 추가</a:t>
            </a:r>
            <a:r>
              <a:rPr lang="en-US" altLang="ko-KR"/>
              <a:t>,</a:t>
            </a:r>
            <a:r>
              <a:rPr lang="ko-KR" altLang="en-US"/>
              <a:t> 좋아요 정보 불러오기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04185" y="2501381"/>
            <a:ext cx="4281428" cy="2163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 sz="1200" b="1"/>
              <a:t>기능 소개</a:t>
            </a:r>
          </a:p>
          <a:p>
            <a:pPr lvl="0">
              <a:defRPr/>
            </a:pPr>
            <a:r>
              <a:rPr lang="en-US" altLang="ko-KR" sz="1200" b="1"/>
              <a:t>	</a:t>
            </a:r>
            <a:r>
              <a:rPr lang="en-US" altLang="ko-KR" sz="1000"/>
              <a:t>- </a:t>
            </a:r>
            <a:r>
              <a:rPr lang="ko-KR" altLang="en-US" sz="1000"/>
              <a:t>곡</a:t>
            </a:r>
            <a:r>
              <a:rPr lang="en-US" altLang="ko-KR" sz="1000"/>
              <a:t>,</a:t>
            </a:r>
            <a:r>
              <a:rPr lang="ko-KR" altLang="en-US" sz="1000"/>
              <a:t> 앨범</a:t>
            </a:r>
            <a:r>
              <a:rPr lang="en-US" altLang="ko-KR" sz="1000"/>
              <a:t>,</a:t>
            </a:r>
            <a:r>
              <a:rPr lang="ko-KR" altLang="en-US" sz="1000"/>
              <a:t> 아티스트</a:t>
            </a:r>
            <a:r>
              <a:rPr lang="en-US" altLang="ko-KR" sz="1000"/>
              <a:t>,</a:t>
            </a:r>
            <a:r>
              <a:rPr lang="ko-KR" altLang="en-US" sz="1000"/>
              <a:t> 테마플레이리스트 각각에 대한 좋아요 추가</a:t>
            </a:r>
          </a:p>
          <a:p>
            <a:pPr marL="285750" indent="-285750">
              <a:buFont typeface="Arial"/>
              <a:buChar char="•"/>
              <a:defRPr/>
            </a:pPr>
            <a:endParaRPr lang="en-US" altLang="ko-KR" sz="1200" b="1"/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200" b="1"/>
              <a:t>작업 내용</a:t>
            </a:r>
          </a:p>
          <a:p>
            <a:pPr lvl="0">
              <a:defRPr/>
            </a:pPr>
            <a:r>
              <a:rPr lang="en-US" altLang="ko-KR"/>
              <a:t>	</a:t>
            </a:r>
            <a:r>
              <a:rPr lang="en-US" altLang="ko-KR" sz="1000"/>
              <a:t>- likey </a:t>
            </a:r>
            <a:r>
              <a:rPr lang="ko-KR" altLang="en-US" sz="1000"/>
              <a:t>테이블의 </a:t>
            </a:r>
            <a:r>
              <a:rPr lang="en-US" altLang="ko-KR" sz="1000"/>
              <a:t>division</a:t>
            </a:r>
            <a:r>
              <a:rPr lang="ko-KR" altLang="en-US" sz="1000"/>
              <a:t> 컬럼에 좋아요 종류 </a:t>
            </a:r>
            <a:r>
              <a:rPr lang="en-US" altLang="ko-KR" sz="1000"/>
              <a:t>(</a:t>
            </a:r>
            <a:r>
              <a:rPr lang="ko-KR" altLang="en-US" sz="1000"/>
              <a:t>곡</a:t>
            </a:r>
            <a:r>
              <a:rPr lang="en-US" altLang="ko-KR" sz="1000"/>
              <a:t>,</a:t>
            </a:r>
            <a:r>
              <a:rPr lang="ko-KR" altLang="en-US" sz="1000"/>
              <a:t> 앨범</a:t>
            </a:r>
            <a:r>
              <a:rPr lang="en-US" altLang="ko-KR" sz="1000"/>
              <a:t>,</a:t>
            </a:r>
            <a:r>
              <a:rPr lang="ko-KR" altLang="en-US" sz="1000"/>
              <a:t> 		아티스트</a:t>
            </a:r>
            <a:r>
              <a:rPr lang="en-US" altLang="ko-KR" sz="1000"/>
              <a:t>,</a:t>
            </a:r>
            <a:r>
              <a:rPr lang="ko-KR" altLang="en-US" sz="1000"/>
              <a:t> 테마플레이리스트</a:t>
            </a:r>
            <a:r>
              <a:rPr lang="en-US" altLang="ko-KR" sz="1000"/>
              <a:t>)</a:t>
            </a:r>
            <a:r>
              <a:rPr lang="ko-KR" altLang="en-US" sz="1000"/>
              <a:t> 정보 추가</a:t>
            </a:r>
          </a:p>
          <a:p>
            <a:pPr lvl="0">
              <a:defRPr/>
            </a:pPr>
            <a:endParaRPr lang="ko-KR" altLang="en-US" sz="1000"/>
          </a:p>
          <a:p>
            <a:pPr lvl="0">
              <a:defRPr/>
            </a:pPr>
            <a:r>
              <a:rPr lang="ko-KR" altLang="en-US" sz="1000"/>
              <a:t>	</a:t>
            </a:r>
            <a:r>
              <a:rPr lang="en-US" altLang="ko-KR" sz="1000"/>
              <a:t>-</a:t>
            </a:r>
            <a:r>
              <a:rPr lang="ko-KR" altLang="en-US" sz="1000"/>
              <a:t> </a:t>
            </a:r>
            <a:r>
              <a:rPr lang="en-US" altLang="ko-KR" sz="1000"/>
              <a:t>musiclist</a:t>
            </a:r>
            <a:r>
              <a:rPr lang="ko-KR" altLang="en-US" sz="1000"/>
              <a:t> 컬럼에 좋아요 한 곡</a:t>
            </a:r>
            <a:r>
              <a:rPr lang="en-US" altLang="ko-KR" sz="1000"/>
              <a:t>,</a:t>
            </a:r>
            <a:r>
              <a:rPr lang="ko-KR" altLang="en-US" sz="1000"/>
              <a:t> 앨범</a:t>
            </a:r>
            <a:r>
              <a:rPr lang="en-US" altLang="ko-KR" sz="1000"/>
              <a:t>,</a:t>
            </a:r>
            <a:r>
              <a:rPr lang="ko-KR" altLang="en-US" sz="1000"/>
              <a:t> 아티스트</a:t>
            </a:r>
            <a:r>
              <a:rPr lang="en-US" altLang="ko-KR" sz="1000"/>
              <a:t>,</a:t>
            </a:r>
            <a:r>
              <a:rPr lang="ko-KR" altLang="en-US" sz="1000"/>
              <a:t> 			테마플레이리스트 에 대한 </a:t>
            </a:r>
            <a:r>
              <a:rPr lang="en-US" altLang="ko-KR" sz="1000"/>
              <a:t>Primary key </a:t>
            </a:r>
            <a:r>
              <a:rPr lang="ko-KR" altLang="en-US" sz="1000"/>
              <a:t>값 </a:t>
            </a:r>
            <a:r>
              <a:rPr lang="en-US" altLang="ko-KR" sz="1000"/>
              <a:t>JSON </a:t>
            </a:r>
            <a:r>
              <a:rPr lang="ko-KR" altLang="en-US" sz="1000"/>
              <a:t>자료형으로 	저장</a:t>
            </a:r>
          </a:p>
          <a:p>
            <a:pPr lvl="0">
              <a:defRPr/>
            </a:pPr>
            <a:endParaRPr lang="ko-KR" altLang="en-US" sz="1000"/>
          </a:p>
          <a:p>
            <a:pPr lvl="0">
              <a:defRPr/>
            </a:pPr>
            <a:r>
              <a:rPr lang="ko-KR" altLang="en-US" sz="1000"/>
              <a:t>	</a:t>
            </a:r>
            <a:r>
              <a:rPr lang="en-US" altLang="ko-KR" sz="1000"/>
              <a:t>-</a:t>
            </a:r>
            <a:r>
              <a:rPr lang="ko-KR" altLang="en-US" sz="1000"/>
              <a:t> </a:t>
            </a:r>
            <a:r>
              <a:rPr lang="en-US" altLang="ko-KR" sz="1000"/>
              <a:t>inner join </a:t>
            </a:r>
            <a:r>
              <a:rPr lang="ko-KR" altLang="en-US" sz="1000"/>
              <a:t>으로 </a:t>
            </a:r>
            <a:r>
              <a:rPr lang="en-US" altLang="ko-KR" sz="1000"/>
              <a:t>music, album, artist </a:t>
            </a:r>
            <a:r>
              <a:rPr lang="ko-KR" altLang="en-US" sz="1000"/>
              <a:t>테이블을 </a:t>
            </a:r>
            <a:r>
              <a:rPr lang="en-US" altLang="ko-KR" sz="1000"/>
              <a:t>join </a:t>
            </a:r>
            <a:r>
              <a:rPr lang="ko-KR" altLang="en-US" sz="1000"/>
              <a:t>해 정보 </a:t>
            </a:r>
            <a:r>
              <a:rPr lang="en-US" altLang="ko-KR" sz="1000"/>
              <a:t>select 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3785" y="1614140"/>
            <a:ext cx="5489952" cy="237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2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677</Words>
  <Application>Microsoft Office PowerPoint</Application>
  <PresentationFormat>와이드스크린</PresentationFormat>
  <Paragraphs>148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HP</cp:lastModifiedBy>
  <cp:revision>16</cp:revision>
  <dcterms:created xsi:type="dcterms:W3CDTF">2024-02-15T02:20:16Z</dcterms:created>
  <dcterms:modified xsi:type="dcterms:W3CDTF">2024-03-01T08:24:07Z</dcterms:modified>
  <cp:version/>
</cp:coreProperties>
</file>