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826-88EE-4CE3-8156-60AB0DC5A20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3B94-1F35-4127-9A1F-F82BA13FD2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826-88EE-4CE3-8156-60AB0DC5A20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3B94-1F35-4127-9A1F-F82BA13F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56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826-88EE-4CE3-8156-60AB0DC5A20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3B94-1F35-4127-9A1F-F82BA13F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26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826-88EE-4CE3-8156-60AB0DC5A20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3B94-1F35-4127-9A1F-F82BA13F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2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826-88EE-4CE3-8156-60AB0DC5A20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3B94-1F35-4127-9A1F-F82BA13FD2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826-88EE-4CE3-8156-60AB0DC5A20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3B94-1F35-4127-9A1F-F82BA13F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57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826-88EE-4CE3-8156-60AB0DC5A20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3B94-1F35-4127-9A1F-F82BA13F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3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826-88EE-4CE3-8156-60AB0DC5A20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3B94-1F35-4127-9A1F-F82BA13F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6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826-88EE-4CE3-8156-60AB0DC5A20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3B94-1F35-4127-9A1F-F82BA13F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6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790826-88EE-4CE3-8156-60AB0DC5A20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3B3B94-1F35-4127-9A1F-F82BA13F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826-88EE-4CE3-8156-60AB0DC5A20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3B94-1F35-4127-9A1F-F82BA13FD2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0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790826-88EE-4CE3-8156-60AB0DC5A20E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3B3B94-1F35-4127-9A1F-F82BA13FD28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9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3ACF-BBC2-4BDD-B63A-19B6B36CD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API – ASP.NET 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22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F354-70F9-49B7-A39E-AA92D7C4F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F1C1-E9D5-41F5-8939-D88E3D95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  <a:p>
            <a:r>
              <a:rPr lang="en-US" dirty="0"/>
              <a:t>Repository Pattern</a:t>
            </a:r>
          </a:p>
          <a:p>
            <a:r>
              <a:rPr lang="en-US" dirty="0"/>
              <a:t>Passing Headers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93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38F0-584E-4416-8216-4B849F28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HttpGet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5D24-1CFF-4B05-995A-18D07E79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used to fetch data using API.</a:t>
            </a:r>
          </a:p>
          <a:p>
            <a:r>
              <a:rPr lang="en-US" dirty="0"/>
              <a:t>We can also pass parameter to </a:t>
            </a:r>
            <a:r>
              <a:rPr lang="en-US" dirty="0" err="1"/>
              <a:t>HttpGet</a:t>
            </a:r>
            <a:r>
              <a:rPr lang="en-US" dirty="0"/>
              <a:t>() method to get specific result.</a:t>
            </a:r>
          </a:p>
          <a:p>
            <a:r>
              <a:rPr lang="en-US" dirty="0"/>
              <a:t>Parameters for </a:t>
            </a:r>
            <a:r>
              <a:rPr lang="en-US" dirty="0" err="1"/>
              <a:t>ths</a:t>
            </a:r>
            <a:r>
              <a:rPr lang="en-US" dirty="0"/>
              <a:t> get method will be passed through </a:t>
            </a:r>
            <a:r>
              <a:rPr lang="en-US" dirty="0" err="1"/>
              <a:t>url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2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38F0-584E-4416-8216-4B849F28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HttpPost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5D24-1CFF-4B05-995A-18D07E79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used to post data using API.</a:t>
            </a:r>
          </a:p>
          <a:p>
            <a:r>
              <a:rPr lang="en-US" dirty="0"/>
              <a:t>We cannot pass data through </a:t>
            </a:r>
            <a:r>
              <a:rPr lang="en-US" dirty="0" err="1"/>
              <a:t>url</a:t>
            </a:r>
            <a:r>
              <a:rPr lang="en-US" dirty="0"/>
              <a:t> for the post method, so we can use postman or fiddler for passing data.</a:t>
            </a:r>
          </a:p>
        </p:txBody>
      </p:sp>
    </p:spTree>
    <p:extLst>
      <p:ext uri="{BB962C8B-B14F-4D97-AF65-F5344CB8AC3E}">
        <p14:creationId xmlns:p14="http://schemas.microsoft.com/office/powerpoint/2010/main" val="158301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38F0-584E-4416-8216-4B849F28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HttpPut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5D24-1CFF-4B05-995A-18D07E79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used to update data using API.</a:t>
            </a:r>
          </a:p>
          <a:p>
            <a:r>
              <a:rPr lang="en-US" dirty="0"/>
              <a:t>We can use postman or fiddler for passing data which is used to update.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99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38F0-584E-4416-8216-4B849F28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HttpDelete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5D24-1CFF-4B05-995A-18D07E79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used to fetch data using API.</a:t>
            </a:r>
          </a:p>
          <a:p>
            <a:r>
              <a:rPr lang="en-US" dirty="0"/>
              <a:t>We can use postman or fiddler for passing id of object which is </a:t>
            </a:r>
            <a:r>
              <a:rPr lang="en-US" dirty="0" err="1"/>
              <a:t>goig</a:t>
            </a:r>
            <a:r>
              <a:rPr lang="en-US" dirty="0"/>
              <a:t> to be deleted.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19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58E8-6E1B-4B8F-A979-B8C5739B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C2C2-17D5-407E-928C-CF44AB6F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258"/>
            <a:ext cx="10515600" cy="4351338"/>
          </a:xfrm>
        </p:spPr>
        <p:txBody>
          <a:bodyPr/>
          <a:lstStyle/>
          <a:p>
            <a:r>
              <a:rPr lang="en-US" dirty="0"/>
              <a:t>Repository pattern is used loosely coupled objects and for abstraction.</a:t>
            </a:r>
          </a:p>
          <a:p>
            <a:r>
              <a:rPr lang="en-US" dirty="0"/>
              <a:t>First of all we create an interface which have general methos to be implemented.</a:t>
            </a:r>
          </a:p>
          <a:p>
            <a:r>
              <a:rPr lang="en-US" dirty="0"/>
              <a:t>Then we can create class which implements the interface.</a:t>
            </a:r>
          </a:p>
          <a:p>
            <a:r>
              <a:rPr lang="en-US" dirty="0"/>
              <a:t>This strategy is called repository pattern.</a:t>
            </a:r>
            <a:endParaRPr lang="en-IN" dirty="0"/>
          </a:p>
          <a:p>
            <a:r>
              <a:rPr lang="en-IN" dirty="0"/>
              <a:t>We have to register this repository in </a:t>
            </a:r>
            <a:r>
              <a:rPr lang="en-IN" dirty="0" err="1"/>
              <a:t>ConfigureService</a:t>
            </a:r>
            <a:r>
              <a:rPr lang="en-IN" dirty="0"/>
              <a:t>() method of </a:t>
            </a:r>
            <a:r>
              <a:rPr lang="en-IN" dirty="0" err="1"/>
              <a:t>startup.cs</a:t>
            </a:r>
            <a:r>
              <a:rPr lang="en-IN" dirty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2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0F0B-3DAE-465A-B9DC-F58891B7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Headers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3C28-2DEC-4D7F-A84C-77833230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pass headers with http request like </a:t>
            </a:r>
            <a:r>
              <a:rPr lang="en-US" dirty="0" err="1"/>
              <a:t>host,content-type,content-length,server</a:t>
            </a:r>
            <a:r>
              <a:rPr lang="en-US" dirty="0"/>
              <a:t>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49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222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Web API – ASP.NET Core</vt:lpstr>
      <vt:lpstr>Index</vt:lpstr>
      <vt:lpstr>HttpGet()</vt:lpstr>
      <vt:lpstr>HttpPost()</vt:lpstr>
      <vt:lpstr>HttpPut()</vt:lpstr>
      <vt:lpstr>HttpDelete()</vt:lpstr>
      <vt:lpstr>Repository Pattern</vt:lpstr>
      <vt:lpstr>Passing Headers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– ASP.NET Core</dc:title>
  <dc:creator>Mehul Jambukiya</dc:creator>
  <cp:lastModifiedBy>Mehul Jambukiya</cp:lastModifiedBy>
  <cp:revision>7</cp:revision>
  <dcterms:created xsi:type="dcterms:W3CDTF">2021-11-17T08:49:04Z</dcterms:created>
  <dcterms:modified xsi:type="dcterms:W3CDTF">2021-11-17T09:15:36Z</dcterms:modified>
</cp:coreProperties>
</file>