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Data%20Science%20&amp;%20Cloud\Data%20Analyst%20LinkedIn%20Course\Ex_Files_Learning_Data_Analytics_EE\Ex_Files_Learning_Data_Analytics_EE\Exercise%20Files\Ch07\07_01\07_01_ChartingData_Start_Data%20Visualization%20by%20me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'Top 5%'!$B$1</c:f>
              <c:strCache>
                <c:ptCount val="1"/>
                <c:pt idx="0">
                  <c:v>CountOfVideoID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5%'!$A$2:$A$26</c:f>
              <c:strCache>
                <c:ptCount val="25"/>
                <c:pt idx="0">
                  <c:v>Craig Hunt</c:v>
                </c:pt>
                <c:pt idx="1">
                  <c:v>James Davis</c:v>
                </c:pt>
                <c:pt idx="2">
                  <c:v>David Harlin</c:v>
                </c:pt>
                <c:pt idx="3">
                  <c:v>Ronald Billy</c:v>
                </c:pt>
                <c:pt idx="4">
                  <c:v>Roy Robinson</c:v>
                </c:pt>
                <c:pt idx="5">
                  <c:v>Tina Rooz</c:v>
                </c:pt>
                <c:pt idx="6">
                  <c:v>Kristen Lopez</c:v>
                </c:pt>
                <c:pt idx="7">
                  <c:v>Eugene Andrews</c:v>
                </c:pt>
                <c:pt idx="8">
                  <c:v>David Neal</c:v>
                </c:pt>
                <c:pt idx="9">
                  <c:v>Judy Brooks</c:v>
                </c:pt>
                <c:pt idx="10">
                  <c:v>Adam Raibourn</c:v>
                </c:pt>
                <c:pt idx="11">
                  <c:v>Jennifer Sharp</c:v>
                </c:pt>
                <c:pt idx="12">
                  <c:v>Michelle Podhajski</c:v>
                </c:pt>
                <c:pt idx="13">
                  <c:v>Sancho Romans</c:v>
                </c:pt>
                <c:pt idx="14">
                  <c:v>Ginny Thompson</c:v>
                </c:pt>
                <c:pt idx="15">
                  <c:v>Scott Young</c:v>
                </c:pt>
                <c:pt idx="16">
                  <c:v>Barty Whitener</c:v>
                </c:pt>
                <c:pt idx="17">
                  <c:v>Bob Max</c:v>
                </c:pt>
                <c:pt idx="18">
                  <c:v>Bryan Rowden</c:v>
                </c:pt>
                <c:pt idx="19">
                  <c:v>David Henderson</c:v>
                </c:pt>
                <c:pt idx="20">
                  <c:v>Sarah Murray</c:v>
                </c:pt>
                <c:pt idx="21">
                  <c:v>Karen Beyer</c:v>
                </c:pt>
                <c:pt idx="22">
                  <c:v>Lloyd Mackey</c:v>
                </c:pt>
                <c:pt idx="23">
                  <c:v>Madison Heinrichs</c:v>
                </c:pt>
                <c:pt idx="24">
                  <c:v>Tony Bowman</c:v>
                </c:pt>
              </c:strCache>
            </c:strRef>
          </c:cat>
          <c:val>
            <c:numRef>
              <c:f>'Top 5%'!$B$2:$B$26</c:f>
              <c:numCache>
                <c:formatCode>General</c:formatCode>
                <c:ptCount val="25"/>
                <c:pt idx="0">
                  <c:v>76</c:v>
                </c:pt>
                <c:pt idx="1">
                  <c:v>54</c:v>
                </c:pt>
                <c:pt idx="2">
                  <c:v>40</c:v>
                </c:pt>
                <c:pt idx="3">
                  <c:v>40</c:v>
                </c:pt>
                <c:pt idx="4">
                  <c:v>25</c:v>
                </c:pt>
                <c:pt idx="5">
                  <c:v>1000000000000</c:v>
                </c:pt>
                <c:pt idx="6">
                  <c:v>20</c:v>
                </c:pt>
                <c:pt idx="7">
                  <c:v>19</c:v>
                </c:pt>
                <c:pt idx="8">
                  <c:v>17</c:v>
                </c:pt>
                <c:pt idx="9">
                  <c:v>17</c:v>
                </c:pt>
                <c:pt idx="10">
                  <c:v>16</c:v>
                </c:pt>
                <c:pt idx="11">
                  <c:v>16</c:v>
                </c:pt>
                <c:pt idx="12">
                  <c:v>15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6-4838-A063-BCD96B796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0989664"/>
        <c:axId val="894087408"/>
      </c:barChart>
      <c:catAx>
        <c:axId val="114098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087408"/>
        <c:crosses val="autoZero"/>
        <c:auto val="1"/>
        <c:lblAlgn val="ctr"/>
        <c:lblOffset val="100"/>
        <c:noMultiLvlLbl val="0"/>
      </c:catAx>
      <c:valAx>
        <c:axId val="89408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98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VideoCount!$A$2:$A$29</cx:f>
        <cx:lvl ptCount="28">
          <cx:pt idx="0">A first look at Getting Started with Office 365 </cx:pt>
          <cx:pt idx="1">A first look at getting started with OneDrive for Business </cx:pt>
          <cx:pt idx="2">A first look at getting started with Outlook Groups </cx:pt>
          <cx:pt idx="3">A first look at getting Started with Skype For Business </cx:pt>
          <cx:pt idx="4">A Full Course on  Started with Groups in Office365 </cx:pt>
          <cx:pt idx="5">Add people to your favorites and other groups </cx:pt>
          <cx:pt idx="6">Create New Calendar Appointments and Meetings </cx:pt>
          <cx:pt idx="7">Create new documents and folders in OneDrive </cx:pt>
          <cx:pt idx="8">Create new shared Excel files in OneDrive </cx:pt>
          <cx:pt idx="9">Drag, Drop and other mail management </cx:pt>
          <cx:pt idx="10">Embedded Email Feature </cx:pt>
          <cx:pt idx="11">Learn how to use Settings </cx:pt>
          <cx:pt idx="12">Manage and Restore Versions in OneDrive </cx:pt>
          <cx:pt idx="13">Move your files to OneDrive </cx:pt>
          <cx:pt idx="14">Navigate Outlook Web Access </cx:pt>
          <cx:pt idx="15">Navigate Outlook Web Access Calendar </cx:pt>
          <cx:pt idx="16">On the Go Techniques </cx:pt>
          <cx:pt idx="17">Retrieve Deleted files from OneDrive Recycle bin </cx:pt>
          <cx:pt idx="18">Search, Sort and Filter your email </cx:pt>
          <cx:pt idx="19">See the Change History of your files in OneDrive </cx:pt>
          <cx:pt idx="20">Share your files in OneDrive various ways </cx:pt>
          <cx:pt idx="21">Share Your Screen or the Burn </cx:pt>
          <cx:pt idx="22">Using Group Notebook with OneNote Online </cx:pt>
          <cx:pt idx="23">Using Sweep and Other Rules in the Browser </cx:pt>
          <cx:pt idx="24">Whiteboard with Skype at your Desk with others </cx:pt>
          <cx:pt idx="25">Work with a Shared Group Calendar </cx:pt>
          <cx:pt idx="26">Work with Group Conversations </cx:pt>
          <cx:pt idx="27">Work with People and Other Groups </cx:pt>
        </cx:lvl>
      </cx:strDim>
      <cx:numDim type="size">
        <cx:f>VideoCount!$B$2:$B$29</cx:f>
        <cx:lvl ptCount="28" formatCode="General">
          <cx:pt idx="0">792</cx:pt>
          <cx:pt idx="1">205</cx:pt>
          <cx:pt idx="2">93</cx:pt>
          <cx:pt idx="3">84</cx:pt>
          <cx:pt idx="4">1</cx:pt>
          <cx:pt idx="5">15</cx:pt>
          <cx:pt idx="6">130</cx:pt>
          <cx:pt idx="7">31</cx:pt>
          <cx:pt idx="8">16</cx:pt>
          <cx:pt idx="9">55</cx:pt>
          <cx:pt idx="10">55</cx:pt>
          <cx:pt idx="11">68</cx:pt>
          <cx:pt idx="12">13</cx:pt>
          <cx:pt idx="13">24</cx:pt>
          <cx:pt idx="14">62</cx:pt>
          <cx:pt idx="15">5</cx:pt>
          <cx:pt idx="16">15</cx:pt>
          <cx:pt idx="17">9</cx:pt>
          <cx:pt idx="18">12</cx:pt>
          <cx:pt idx="19">1</cx:pt>
          <cx:pt idx="20">6</cx:pt>
          <cx:pt idx="21">9</cx:pt>
          <cx:pt idx="22">13</cx:pt>
          <cx:pt idx="23">12</cx:pt>
          <cx:pt idx="24">10</cx:pt>
          <cx:pt idx="25">17</cx:pt>
          <cx:pt idx="26">3</cx:pt>
          <cx:pt idx="27">13</cx:pt>
        </cx:lvl>
      </cx:numDim>
    </cx:data>
  </cx:chartData>
  <cx:chart>
    <cx:title pos="t" align="ctr" overlay="0">
      <cx:tx>
        <cx:txData>
          <cx:v>Most Watched Videos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Most Watched Videos</a:t>
          </a:r>
        </a:p>
      </cx:txPr>
    </cx:title>
    <cx:plotArea>
      <cx:plotAreaRegion>
        <cx:series layoutId="treemap" uniqueId="{55F06F78-F606-4F60-94A0-DC75644BB5D9}">
          <cx:tx>
            <cx:txData>
              <cx:f>VideoCount!$B$1</cx:f>
              <cx:v>VideoName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5957-3F09-4877-8AD7-E940C1BD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641D3-3CE5-4178-A996-5A1024C3A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0F1C-A900-4E1D-BEBF-E3267800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017F-82C0-4FCC-BD00-C053911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27BA-E81E-4C5F-8EC7-29026A3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C56-257D-4058-9B71-7BF6C388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7A664-F916-441B-8FBA-F2D57328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1718-96F4-4021-8C1D-7EFEB9D4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A21E-2405-4911-A542-1F83A38F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9AED-11B3-42E0-A908-2A6385AF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2293-34F9-4E94-9C97-7527F7A56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AF672-FB1A-4777-AB5D-F24D1BA9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72FD-C72D-4E0B-B353-149B22B1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A637-3680-4152-9158-86F36C16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C02E-13B7-40B8-93B4-89558540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B1B4-3CEE-4F01-9800-B22B2AAD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C7B1-579D-45E0-90EF-B6D143A1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CA6D-1A59-40A8-A332-5C194894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2898-EC5A-4AB5-8172-303EB0F2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E698-9E9F-4157-9970-6249B940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F312-0FF1-4C4F-B0F2-9A81902D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FABD-663B-4212-A20F-D6DE843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35FB-6AB7-4F97-AAB8-2D56A2E9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159E6-3A76-4017-B102-AD07639A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80CC-7AAB-44A2-8DCD-5F1835B8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F10F-85C0-4DD3-9365-A7F39EF5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C08A-B629-42EE-B951-CC182B364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4473-F534-4CD2-966D-BD884392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C2120-B16D-41B7-95BB-3D9BCA9D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7BDE-EF50-4FCC-8BE3-B0D4B304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0DF21-FA0A-464A-BCE1-93F05D83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761F-3A13-45DA-8DD5-09E1A402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DB75E-3709-4ACE-8BFD-99FA8AB6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0435-6418-479D-9FCA-E1479A0AD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363EC-F674-45BC-9E61-0FF18A4D6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BC381-354C-43DE-944B-F9B6C3740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AFD25-2AB0-4359-834B-1737CF8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CEE2D-98EB-466C-9050-C5A82679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E30B2-ADDA-494C-9BEC-4F704306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038B-E1B1-43F5-A60D-1DDF912F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2871A-2A1B-49EF-9B8F-A43A95CF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94503-4726-4A83-8A9F-51F6948D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908E2-94B9-45AC-BD6A-090870CB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E5394-D1CA-4EDC-BFDA-97271A1D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F933A-6C4B-4159-8524-8FF66618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849C-3C76-4D3F-B5FE-5D3D31BF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2D9D-C4A1-4172-989C-0D541E7F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5629-860A-4E0B-8E2F-F32A39D5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9CC84-086A-428F-A10C-E5B88A28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A5D75-F6B7-4C00-833F-7C876EB2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D623A-274D-498D-88A4-1E6A9830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10DF-52D4-4150-98C7-049CD7E5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3A7F-465D-4283-BA01-B8CC6C7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1E6F4-7474-4C57-9E34-BFC92F258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86906-147C-4F63-B597-68DCAF5B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A738-DC0D-46A1-A0B4-DB9A373A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9816-67AA-47F1-BB39-6A286007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2218-3953-4347-A768-20B4F203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1701F-C745-4274-BE5B-988BFAF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D68-71C5-4063-8892-63DCFBF4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ECC0-92AC-4F76-B3D6-2494EB1D2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4C74-81F9-42C6-A9F6-57957ED38A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8DEB-C9E2-4181-94A1-D3A97DE4B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D6EA-4DED-4ED3-9F2D-4577A013F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2F5A-8020-40F5-9246-542602EA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D3A0-C795-41BF-92E8-FDD3F942E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Watched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883A-80B1-4C34-80BF-6B0C7A31E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C07BB91-0601-41E8-99CD-1A351075D9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3456586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C07BB91-0601-41E8-99CD-1A351075D9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67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BB04-618C-4333-8313-50062EBA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4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Just images without linking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61791-DD02-436E-A7F9-DA7CA516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81" y="1012874"/>
            <a:ext cx="7635619" cy="584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3336F-E33D-4629-A2F2-77AB1EB3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5437"/>
            <a:ext cx="4584589" cy="275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DA6DD-7B9B-4F86-B6BA-1C329A4C4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208" y="101287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A5C7-7BC8-4DD1-97D2-0731B52C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 with Embed Link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DF9E6D-DA41-407C-8A70-47E49485B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776477"/>
              </p:ext>
            </p:extLst>
          </p:nvPr>
        </p:nvGraphicFramePr>
        <p:xfrm>
          <a:off x="140677" y="1690688"/>
          <a:ext cx="11816861" cy="4696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43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Most Watched Videos</vt:lpstr>
      <vt:lpstr>PowerPoint Presentation</vt:lpstr>
      <vt:lpstr>Just images without linking</vt:lpstr>
      <vt:lpstr>Picture with Embed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Watched Videos</dc:title>
  <dc:creator>Bilal Jamil</dc:creator>
  <cp:lastModifiedBy>Bilal Jamil</cp:lastModifiedBy>
  <cp:revision>4</cp:revision>
  <dcterms:created xsi:type="dcterms:W3CDTF">2020-08-22T17:12:03Z</dcterms:created>
  <dcterms:modified xsi:type="dcterms:W3CDTF">2020-08-22T17:31:47Z</dcterms:modified>
</cp:coreProperties>
</file>