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8"/>
  </p:notes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351" r:id="rId42"/>
    <p:sldId id="352" r:id="rId43"/>
    <p:sldId id="353" r:id="rId44"/>
    <p:sldId id="354" r:id="rId45"/>
    <p:sldId id="355" r:id="rId46"/>
    <p:sldId id="35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  <p:sldId id="326" r:id="rId96"/>
    <p:sldId id="327" r:id="rId97"/>
    <p:sldId id="32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</p:sldIdLst>
  <p:sldSz cx="9144000" cy="5143500" type="screen16x9"/>
  <p:notesSz cx="6858000" cy="9144000"/>
  <p:embeddedFontLst>
    <p:embeddedFont>
      <p:font typeface="Montserrat" panose="020B0604020202020204" charset="0"/>
      <p:regular r:id="rId109"/>
      <p:bold r:id="rId110"/>
      <p:italic r:id="rId111"/>
      <p:boldItalic r:id="rId112"/>
    </p:embeddedFont>
    <p:embeddedFont>
      <p:font typeface="Inconsolata" panose="020B0604020202020204" charset="0"/>
      <p:regular r:id="rId113"/>
      <p:bold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9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4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5.fntdata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464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465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62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1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2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127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5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550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0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23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4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60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89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763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361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3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111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770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50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5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64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0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581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179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56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078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90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16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296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662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75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35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3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10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387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03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06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6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78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344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61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94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21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80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79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117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39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308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775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797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92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949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828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87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3408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4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12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065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4539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621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314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960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33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729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4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123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92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010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5644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2201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681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4729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92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586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52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10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8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ierian-Data/day-four-undo-exercise-file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2046447"/>
            <a:ext cx="79419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 b="1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https://github.com/Pierian-Data/day-four-undo-exercise-file</a:t>
            </a:r>
            <a:endParaRPr sz="2800"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lang="en" sz="2800" i="1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lang="en" sz="2800" b="1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name="adj1" fmla="val 49982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48484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dirty="0" smtClean="0"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what happens when we make a mistake or wish to undo an action?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" y="0"/>
            <a:ext cx="90930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83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0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93638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dirty="0" smtClean="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r>
              <a:rPr lang="en" sz="28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 dirty="0">
                <a:latin typeface="Montserrat"/>
                <a:ea typeface="Montserrat"/>
                <a:cs typeface="Montserrat"/>
                <a:sym typeface="Montserrat"/>
              </a:rPr>
              <a:t>git checkout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800" b="1" dirty="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 dirty="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 dirty="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 dirty="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852116"/>
            <a:ext cx="79419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Restore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lang="en" sz="2800" b="1" i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sz="2800"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committed!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lang="en" sz="2800" b="1" i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sz="2800"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922268"/>
            <a:ext cx="79419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Checkout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filename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--source HEAD~N filename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44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5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8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2688771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FFFF00"/>
                </a:solidFill>
              </a:rPr>
              <a:t>&lt; </a:t>
            </a:r>
            <a:r>
              <a:rPr lang="en-PH" dirty="0" err="1" smtClean="0">
                <a:solidFill>
                  <a:srgbClr val="FFFF00"/>
                </a:solidFill>
              </a:rPr>
              <a:t>unstaging</a:t>
            </a:r>
            <a:r>
              <a:rPr lang="en-PH" dirty="0" smtClean="0">
                <a:solidFill>
                  <a:srgbClr val="FFFF00"/>
                </a:solidFill>
              </a:rPr>
              <a:t> file(s) &gt;</a:t>
            </a:r>
            <a:endParaRPr lang="en-PH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94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#######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####### --hard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lang="en" sz="2800" i="1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67029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name="adj1" fmla="val 116083"/>
              <a:gd name="adj2" fmla="val -73531"/>
            </a:avLst>
          </a:prstGeom>
          <a:solidFill>
            <a:srgbClr val="000000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name="adj1" fmla="val -73895"/>
              <a:gd name="adj2" fmla="val 170461"/>
            </a:avLst>
          </a:prstGeom>
          <a:solidFill>
            <a:srgbClr val="000000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23489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committed to the wrong branch (for example, maybe you forgot to run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committing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name="adj1" fmla="val 96407"/>
              <a:gd name="adj2" fmla="val -73531"/>
            </a:avLst>
          </a:prstGeom>
          <a:solidFill>
            <a:srgbClr val="000000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w="28575" cap="flat" cmpd="sng">
            <a:solidFill>
              <a:srgbClr val="7932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932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sz="21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name="adj1" fmla="val 96407"/>
              <a:gd name="adj2" fmla="val -73531"/>
            </a:avLst>
          </a:prstGeom>
          <a:solidFill>
            <a:srgbClr val="000000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i="1">
                <a:latin typeface="Montserrat"/>
                <a:ea typeface="Montserrat"/>
                <a:cs typeface="Montserrat"/>
                <a:sym typeface="Montserrat"/>
              </a:rPr>
              <a:t>Can you undo a git reset --hard?</a:t>
            </a:r>
            <a:endParaRPr sz="2800" i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356144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02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79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13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67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50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51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4171" y="696685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FFFF00"/>
                </a:solidFill>
              </a:rPr>
              <a:t>&lt; code </a:t>
            </a:r>
            <a:r>
              <a:rPr lang="en-PH" dirty="0" err="1" smtClean="0">
                <a:solidFill>
                  <a:srgbClr val="FFFF00"/>
                </a:solidFill>
              </a:rPr>
              <a:t>unchange</a:t>
            </a:r>
            <a:r>
              <a:rPr lang="en-PH" dirty="0" smtClean="0">
                <a:solidFill>
                  <a:srgbClr val="FFFF00"/>
                </a:solidFill>
              </a:rPr>
              <a:t> &gt;</a:t>
            </a:r>
            <a:endParaRPr lang="en-PH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75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38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7791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avLst/>
            <a:gdLst/>
            <a:ahLst/>
            <a:cxnLst/>
            <a:rect l="l" t="t" r="r" b="b"/>
            <a:pathLst>
              <a:path w="172215" h="98978" extrusionOk="0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w="9525" cap="flat" cmpd="sng">
            <a:solidFill>
              <a:srgbClr val="FFE599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avLst/>
            <a:gdLst/>
            <a:ahLst/>
            <a:cxnLst/>
            <a:rect l="l" t="t" r="r" b="b"/>
            <a:pathLst>
              <a:path w="262613" h="77826" extrusionOk="0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w="9525" cap="flat" cmpd="sng">
            <a:solidFill>
              <a:srgbClr val="FFE599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avLst/>
            <a:gdLst/>
            <a:ahLst/>
            <a:cxnLst/>
            <a:rect l="l" t="t" r="r" b="b"/>
            <a:pathLst>
              <a:path w="262613" h="77826" extrusionOk="0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w="9525" cap="flat" cmpd="sng">
            <a:solidFill>
              <a:srgbClr val="FFE599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67031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Undoing </a:t>
            </a:r>
            <a:r>
              <a:rPr lang="en" sz="2500" b="1" dirty="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endParaRPr sz="2500" b="1" dirty="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rot="10800000" flipH="1">
            <a:off x="4195825" y="2913625"/>
            <a:ext cx="1277400" cy="3504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name="adj1" fmla="val 49984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w="28575" cap="flat" cmpd="sng">
            <a:solidFill>
              <a:srgbClr val="30303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rgbClr val="0519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32FC"/>
        </a:soli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sz="2500" b="1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2445</Words>
  <Application>Microsoft Office PowerPoint</Application>
  <PresentationFormat>On-screen Show (16:9)</PresentationFormat>
  <Paragraphs>501</Paragraphs>
  <Slides>106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Montserrat</vt:lpstr>
      <vt:lpstr>Arial</vt:lpstr>
      <vt:lpstr>Inconsolata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Mommy Gehl</dc:creator>
  <cp:lastModifiedBy>Microsoft account</cp:lastModifiedBy>
  <cp:revision>26</cp:revision>
  <dcterms:modified xsi:type="dcterms:W3CDTF">2025-02-20T04:37:22Z</dcterms:modified>
</cp:coreProperties>
</file>