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1310-0627-4079-3ECB-18D27B7CB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E54CA8-F877-857C-FF45-79A5CF16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AFA00-77E3-BB57-CA76-C2F9DE8C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039D9-2CEE-C954-3DAB-DAE8A7BE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3FF5D-C7FD-3D6D-D505-1E6A0F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2DD5-B1FF-96DD-26C6-08CC5EB5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E014F-1855-AE1C-039B-88C4D440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E8E42-9158-82E8-E1A9-455EF2E5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1D988-A166-8CC5-102F-FF771882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4BA40-FD70-56A2-305D-544DE647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A2B8D-A8D1-8DBF-FCFB-14FC0427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47EC6-4D1E-5FC7-C28A-A832D710A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24527-27ED-6D29-0B7D-55D9FDE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22B16-3ACE-08B8-D67A-D77506C1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0F8AC-BE9D-ED85-7414-E9E2CF5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35EA-877D-5FC0-8EAD-7100385E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544FC-2D95-4E0D-6CD9-50EFF018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901EC-76FD-22E5-B542-2FF6BAC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472A8-2B0B-2BC3-BC7C-16ED0CD8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E0253-E785-6DB6-D366-4BE93BE5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8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B0D3-FB9A-F217-029E-14AE4370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515C8-F5AB-A776-8076-822B3295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FC953-DAD5-E66A-E27C-8D0C9D50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C0781-6858-7174-453C-5B545738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0B3D0-6083-3D1A-B887-8036B8BF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A152-0573-3133-F600-37A70B75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7A27-ED8C-85F8-CF48-6A1C6DED4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1D487-D93E-FAA6-7A53-0BE5C8F78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6ABF5-0195-2433-F9B9-4A00B5CA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DB282-2E65-1756-7E39-3472CC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D332F-DF89-99CF-7D73-DD15A923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DA27-04BC-4413-3199-C453AF4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3A3BE-2C37-33CA-EAEF-70430AB2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C2852-D0B5-5D4E-14AD-303D90AF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07F59F-CD12-2365-A574-A435EBD4D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E2B28-E652-F2E0-1EBB-F76D4E624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325A9-B679-013D-D1C3-506C0EBE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0C3BDC-D7E7-E5AA-7E9F-D28C0A7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CFEF4-97A6-6BDE-4239-32BFC12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5F97-F594-0992-E77B-3717FB77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EBD1D9-D048-DABD-E442-02A5333E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67D22-D484-EDA4-FF13-F892D6F8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E705C-0CA2-62D8-37E4-0FF3EFC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17F119-F7F9-0DBF-42F1-A354C976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F9825-44FD-B206-6B55-1207A593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D1921-6363-1CCD-9A87-D3478884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1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3E876-B917-43A4-B591-6D0C4D46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50EF4-5E40-DC1B-87AB-EFFE47F6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B9863-C29A-5E87-7EC5-1200E16D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B608F-D9A2-FF9D-0198-624172D5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99CE9-FBBE-1993-E9EB-E40D03BE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EDFF-C947-7A8D-720F-2E0ED8A3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5F298-0914-A73F-4D09-AB8DCD40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D247D-D9A5-435A-F09F-9F9268C0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F061D-63E4-1DD0-3D97-D5010099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B25EF-D0C1-59EF-FDB5-C3D3CCE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3701A-AC39-0C6F-E12A-0B833C2D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7274-54DC-3C08-6201-D46C1BCB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2A540-773D-27C0-7506-C9F2D4D0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93720-F580-3C1E-CEDD-A7453C1A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B80EA-B14C-C246-521F-3E0428C57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C8BC-8D72-4A5D-9CC5-061F37CC35EF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CD4BA-E899-5325-D1DF-763F94906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C717-68D7-6108-430A-2BD65E397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5BC5-289F-4728-B2B8-22236D424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5BCE2D-ECAB-DD7D-C733-C01A08FA84BC}"/>
              </a:ext>
            </a:extLst>
          </p:cNvPr>
          <p:cNvSpPr/>
          <p:nvPr/>
        </p:nvSpPr>
        <p:spPr>
          <a:xfrm>
            <a:off x="3891243" y="1237129"/>
            <a:ext cx="3209363" cy="4670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B1C097-3C9C-D861-8403-E6DB1258CF20}"/>
              </a:ext>
            </a:extLst>
          </p:cNvPr>
          <p:cNvSpPr/>
          <p:nvPr/>
        </p:nvSpPr>
        <p:spPr>
          <a:xfrm>
            <a:off x="8579785" y="1237128"/>
            <a:ext cx="3209363" cy="4670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1B38D6-1C28-A3FA-D933-9975686089B9}"/>
              </a:ext>
            </a:extLst>
          </p:cNvPr>
          <p:cNvSpPr/>
          <p:nvPr/>
        </p:nvSpPr>
        <p:spPr>
          <a:xfrm>
            <a:off x="4240867" y="2012575"/>
            <a:ext cx="842681" cy="31197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(8443)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654ACF-FE9B-D02F-1F0E-5E4705E80AEB}"/>
              </a:ext>
            </a:extLst>
          </p:cNvPr>
          <p:cNvSpPr/>
          <p:nvPr/>
        </p:nvSpPr>
        <p:spPr>
          <a:xfrm>
            <a:off x="5890369" y="1957105"/>
            <a:ext cx="959225" cy="31197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(8080)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9009E2-D5E6-6EB6-8AFB-EBC0EFADA303}"/>
              </a:ext>
            </a:extLst>
          </p:cNvPr>
          <p:cNvSpPr/>
          <p:nvPr/>
        </p:nvSpPr>
        <p:spPr>
          <a:xfrm>
            <a:off x="9341784" y="2411506"/>
            <a:ext cx="1766047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3F5D5B-ADCA-9369-31ED-57D3682508FB}"/>
              </a:ext>
            </a:extLst>
          </p:cNvPr>
          <p:cNvSpPr/>
          <p:nvPr/>
        </p:nvSpPr>
        <p:spPr>
          <a:xfrm>
            <a:off x="9341783" y="4329953"/>
            <a:ext cx="1766047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8FE21-E28A-719F-D6F2-43701092A90C}"/>
              </a:ext>
            </a:extLst>
          </p:cNvPr>
          <p:cNvCxnSpPr>
            <a:stCxn id="7" idx="2"/>
            <a:endCxn id="8" idx="2"/>
          </p:cNvCxnSpPr>
          <p:nvPr/>
        </p:nvCxnSpPr>
        <p:spPr>
          <a:xfrm flipH="1">
            <a:off x="9341783" y="2563906"/>
            <a:ext cx="1" cy="191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FB26EB-FD9F-B1D4-76AF-5220AABF03FD}"/>
              </a:ext>
            </a:extLst>
          </p:cNvPr>
          <p:cNvCxnSpPr/>
          <p:nvPr/>
        </p:nvCxnSpPr>
        <p:spPr>
          <a:xfrm flipH="1">
            <a:off x="11107830" y="2563906"/>
            <a:ext cx="1" cy="191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79C1A-5316-5372-6A77-E8616BAC2F11}"/>
              </a:ext>
            </a:extLst>
          </p:cNvPr>
          <p:cNvSpPr/>
          <p:nvPr/>
        </p:nvSpPr>
        <p:spPr>
          <a:xfrm>
            <a:off x="3738843" y="2012575"/>
            <a:ext cx="286870" cy="31197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025AF-4110-7875-FE24-F686D819E5E7}"/>
              </a:ext>
            </a:extLst>
          </p:cNvPr>
          <p:cNvCxnSpPr/>
          <p:nvPr/>
        </p:nvCxnSpPr>
        <p:spPr>
          <a:xfrm>
            <a:off x="1828800" y="2563906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D80269-7152-1356-ECB0-00BCE63A27E8}"/>
              </a:ext>
            </a:extLst>
          </p:cNvPr>
          <p:cNvCxnSpPr>
            <a:cxnSpLocks/>
          </p:cNvCxnSpPr>
          <p:nvPr/>
        </p:nvCxnSpPr>
        <p:spPr>
          <a:xfrm>
            <a:off x="5155824" y="2563906"/>
            <a:ext cx="635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357C5-F7C6-80E2-AED5-72A93405EC06}"/>
              </a:ext>
            </a:extLst>
          </p:cNvPr>
          <p:cNvCxnSpPr>
            <a:cxnSpLocks/>
          </p:cNvCxnSpPr>
          <p:nvPr/>
        </p:nvCxnSpPr>
        <p:spPr>
          <a:xfrm>
            <a:off x="7203699" y="3049681"/>
            <a:ext cx="204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255937-A7B4-FF15-D4CA-1C0CC0B6877B}"/>
              </a:ext>
            </a:extLst>
          </p:cNvPr>
          <p:cNvCxnSpPr>
            <a:cxnSpLocks/>
          </p:cNvCxnSpPr>
          <p:nvPr/>
        </p:nvCxnSpPr>
        <p:spPr>
          <a:xfrm flipH="1">
            <a:off x="7203699" y="3935506"/>
            <a:ext cx="204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99D14-731B-6E46-32A3-357CBC1DC2A6}"/>
              </a:ext>
            </a:extLst>
          </p:cNvPr>
          <p:cNvCxnSpPr>
            <a:cxnSpLocks/>
          </p:cNvCxnSpPr>
          <p:nvPr/>
        </p:nvCxnSpPr>
        <p:spPr>
          <a:xfrm flipH="1">
            <a:off x="5155824" y="4445934"/>
            <a:ext cx="635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24F03E-EF41-B577-0D0A-B489745F788C}"/>
              </a:ext>
            </a:extLst>
          </p:cNvPr>
          <p:cNvCxnSpPr>
            <a:cxnSpLocks/>
          </p:cNvCxnSpPr>
          <p:nvPr/>
        </p:nvCxnSpPr>
        <p:spPr>
          <a:xfrm flipH="1">
            <a:off x="1828800" y="4482353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934193-181E-8807-475E-2896704EA327}"/>
              </a:ext>
            </a:extLst>
          </p:cNvPr>
          <p:cNvSpPr txBox="1"/>
          <p:nvPr/>
        </p:nvSpPr>
        <p:spPr>
          <a:xfrm>
            <a:off x="9811873" y="3338463"/>
            <a:ext cx="90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B9C775-AA1A-BD73-F1A6-AAD23800F548}"/>
              </a:ext>
            </a:extLst>
          </p:cNvPr>
          <p:cNvSpPr txBox="1"/>
          <p:nvPr/>
        </p:nvSpPr>
        <p:spPr>
          <a:xfrm>
            <a:off x="2339785" y="1640576"/>
            <a:ext cx="137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r>
              <a:rPr lang="en-US" altLang="ko-KR" dirty="0"/>
              <a:t>https</a:t>
            </a:r>
          </a:p>
          <a:p>
            <a:r>
              <a:rPr lang="en-US" altLang="ko-KR" dirty="0"/>
              <a:t>(443)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4FBD3-2EEC-21DE-103B-40E8515DD87A}"/>
              </a:ext>
            </a:extLst>
          </p:cNvPr>
          <p:cNvSpPr txBox="1"/>
          <p:nvPr/>
        </p:nvSpPr>
        <p:spPr>
          <a:xfrm>
            <a:off x="2273951" y="3960621"/>
            <a:ext cx="137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Response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99B55-AFD1-3E29-D323-7229E56C5163}"/>
              </a:ext>
            </a:extLst>
          </p:cNvPr>
          <p:cNvSpPr txBox="1"/>
          <p:nvPr/>
        </p:nvSpPr>
        <p:spPr>
          <a:xfrm>
            <a:off x="4690779" y="757700"/>
            <a:ext cx="167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&lt;App Server&gt;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5B102-006A-4BBA-2A56-32B518B7DCEC}"/>
              </a:ext>
            </a:extLst>
          </p:cNvPr>
          <p:cNvSpPr txBox="1"/>
          <p:nvPr/>
        </p:nvSpPr>
        <p:spPr>
          <a:xfrm>
            <a:off x="9504828" y="741383"/>
            <a:ext cx="167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&lt;DB Server&gt;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6C70F-AD17-1B5B-E8A2-3E015ECE609E}"/>
              </a:ext>
            </a:extLst>
          </p:cNvPr>
          <p:cNvSpPr txBox="1"/>
          <p:nvPr/>
        </p:nvSpPr>
        <p:spPr>
          <a:xfrm>
            <a:off x="5084947" y="2194574"/>
            <a:ext cx="137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(8080)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47055-6038-C6E8-D6DA-115C5519D370}"/>
              </a:ext>
            </a:extLst>
          </p:cNvPr>
          <p:cNvSpPr txBox="1"/>
          <p:nvPr/>
        </p:nvSpPr>
        <p:spPr>
          <a:xfrm>
            <a:off x="7558929" y="2680349"/>
            <a:ext cx="137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(1521)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A9FEB6-D722-01B0-8807-5D978069919B}"/>
              </a:ext>
            </a:extLst>
          </p:cNvPr>
          <p:cNvSpPr/>
          <p:nvPr/>
        </p:nvSpPr>
        <p:spPr>
          <a:xfrm>
            <a:off x="257176" y="1237127"/>
            <a:ext cx="1101535" cy="46706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F0B26-DDFC-3E12-EFB6-F3A030B0F2A7}"/>
              </a:ext>
            </a:extLst>
          </p:cNvPr>
          <p:cNvSpPr/>
          <p:nvPr/>
        </p:nvSpPr>
        <p:spPr>
          <a:xfrm>
            <a:off x="457200" y="2088776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C873F2-54AD-4786-209C-F5D015E6E454}"/>
              </a:ext>
            </a:extLst>
          </p:cNvPr>
          <p:cNvSpPr/>
          <p:nvPr/>
        </p:nvSpPr>
        <p:spPr>
          <a:xfrm>
            <a:off x="457200" y="2962835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9C0D5-AF59-1C7D-AC03-BC32656BE56E}"/>
              </a:ext>
            </a:extLst>
          </p:cNvPr>
          <p:cNvSpPr/>
          <p:nvPr/>
        </p:nvSpPr>
        <p:spPr>
          <a:xfrm>
            <a:off x="457200" y="3836895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1CDBF-4A9B-C29A-9240-19B4C342B5BB}"/>
              </a:ext>
            </a:extLst>
          </p:cNvPr>
          <p:cNvSpPr/>
          <p:nvPr/>
        </p:nvSpPr>
        <p:spPr>
          <a:xfrm>
            <a:off x="1667435" y="2088776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80A4D5-7671-9360-40E2-B36A8C5FE3C3}"/>
              </a:ext>
            </a:extLst>
          </p:cNvPr>
          <p:cNvSpPr/>
          <p:nvPr/>
        </p:nvSpPr>
        <p:spPr>
          <a:xfrm>
            <a:off x="1667435" y="2967318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E8E77-C645-6A0F-ED22-AF3CB3D74479}"/>
              </a:ext>
            </a:extLst>
          </p:cNvPr>
          <p:cNvSpPr/>
          <p:nvPr/>
        </p:nvSpPr>
        <p:spPr>
          <a:xfrm>
            <a:off x="1667435" y="3836895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FC8416-D1B4-8BB1-D1CA-9D4B19A2A4DB}"/>
              </a:ext>
            </a:extLst>
          </p:cNvPr>
          <p:cNvSpPr/>
          <p:nvPr/>
        </p:nvSpPr>
        <p:spPr>
          <a:xfrm>
            <a:off x="3092824" y="2967318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(Ajax)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7AC90-C61B-A724-8D30-3FD4749228DC}"/>
              </a:ext>
            </a:extLst>
          </p:cNvPr>
          <p:cNvSpPr/>
          <p:nvPr/>
        </p:nvSpPr>
        <p:spPr>
          <a:xfrm>
            <a:off x="4733365" y="2962835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C836F-0E03-4E9A-D6AD-18F139BE788C}"/>
              </a:ext>
            </a:extLst>
          </p:cNvPr>
          <p:cNvSpPr/>
          <p:nvPr/>
        </p:nvSpPr>
        <p:spPr>
          <a:xfrm>
            <a:off x="6248400" y="2088776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A1D2AB-758E-8D32-8463-5B0E417CB242}"/>
              </a:ext>
            </a:extLst>
          </p:cNvPr>
          <p:cNvSpPr/>
          <p:nvPr/>
        </p:nvSpPr>
        <p:spPr>
          <a:xfrm>
            <a:off x="6248400" y="2962835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E6D57B-CAC0-1773-1A69-E5CBBA62740A}"/>
              </a:ext>
            </a:extLst>
          </p:cNvPr>
          <p:cNvSpPr/>
          <p:nvPr/>
        </p:nvSpPr>
        <p:spPr>
          <a:xfrm>
            <a:off x="6248400" y="3836894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626700-1A71-5E5A-FA76-ED48681757EB}"/>
              </a:ext>
            </a:extLst>
          </p:cNvPr>
          <p:cNvSpPr/>
          <p:nvPr/>
        </p:nvSpPr>
        <p:spPr>
          <a:xfrm>
            <a:off x="8162926" y="2088776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A1B3A5-6219-BE43-3774-DCE159447BF1}"/>
              </a:ext>
            </a:extLst>
          </p:cNvPr>
          <p:cNvSpPr/>
          <p:nvPr/>
        </p:nvSpPr>
        <p:spPr>
          <a:xfrm>
            <a:off x="8162926" y="2958353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B79E55-B710-465F-F5B5-CA41656F1273}"/>
              </a:ext>
            </a:extLst>
          </p:cNvPr>
          <p:cNvSpPr/>
          <p:nvPr/>
        </p:nvSpPr>
        <p:spPr>
          <a:xfrm>
            <a:off x="8162926" y="3827930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9EBDD4A-BE3A-3D1C-FBBA-6B14FD4D7C97}"/>
              </a:ext>
            </a:extLst>
          </p:cNvPr>
          <p:cNvSpPr/>
          <p:nvPr/>
        </p:nvSpPr>
        <p:spPr>
          <a:xfrm>
            <a:off x="251011" y="242047"/>
            <a:ext cx="1550895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38DA71B-98F2-7CBC-6E0E-B7842001CC25}"/>
              </a:ext>
            </a:extLst>
          </p:cNvPr>
          <p:cNvSpPr/>
          <p:nvPr/>
        </p:nvSpPr>
        <p:spPr>
          <a:xfrm>
            <a:off x="5952564" y="242047"/>
            <a:ext cx="2250141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753A721-04DD-8814-A026-934B8D70A96A}"/>
              </a:ext>
            </a:extLst>
          </p:cNvPr>
          <p:cNvSpPr/>
          <p:nvPr/>
        </p:nvSpPr>
        <p:spPr>
          <a:xfrm>
            <a:off x="8202706" y="242047"/>
            <a:ext cx="1972236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Persistance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A8D3C6BC-FEE2-AB6A-8E65-F15C2CFBF4DC}"/>
              </a:ext>
            </a:extLst>
          </p:cNvPr>
          <p:cNvSpPr/>
          <p:nvPr/>
        </p:nvSpPr>
        <p:spPr>
          <a:xfrm>
            <a:off x="10174942" y="242047"/>
            <a:ext cx="1667437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DB1CA3A-E2A7-8B26-13F6-5863C5E89CC2}"/>
              </a:ext>
            </a:extLst>
          </p:cNvPr>
          <p:cNvSpPr/>
          <p:nvPr/>
        </p:nvSpPr>
        <p:spPr>
          <a:xfrm>
            <a:off x="9778254" y="4078942"/>
            <a:ext cx="995083" cy="502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XML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F938F1-AD05-67D4-7A7C-60417CC25321}"/>
              </a:ext>
            </a:extLst>
          </p:cNvPr>
          <p:cNvSpPr/>
          <p:nvPr/>
        </p:nvSpPr>
        <p:spPr>
          <a:xfrm>
            <a:off x="3895164" y="3845860"/>
            <a:ext cx="995083" cy="502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46C7C6CF-B798-B750-CA06-B0F9CEC31171}"/>
              </a:ext>
            </a:extLst>
          </p:cNvPr>
          <p:cNvSpPr/>
          <p:nvPr/>
        </p:nvSpPr>
        <p:spPr>
          <a:xfrm>
            <a:off x="1748117" y="242047"/>
            <a:ext cx="2250141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 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4099F20-BBB7-603E-34B7-6A6C63A2C5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443318" y="2339788"/>
            <a:ext cx="224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981C2FA-75E6-9C10-2201-09429134F51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43318" y="3213847"/>
            <a:ext cx="224117" cy="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5B8849-3286-8C02-5336-A05AF869165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443318" y="4087907"/>
            <a:ext cx="22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23C91AE-ED8D-7CA8-FC74-CEF34650CAC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653553" y="2339788"/>
            <a:ext cx="439271" cy="878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48D4748-1C35-1456-0651-DD09301BF50A}"/>
              </a:ext>
            </a:extLst>
          </p:cNvPr>
          <p:cNvCxnSpPr>
            <a:cxnSpLocks/>
          </p:cNvCxnSpPr>
          <p:nvPr/>
        </p:nvCxnSpPr>
        <p:spPr>
          <a:xfrm>
            <a:off x="2653553" y="3218330"/>
            <a:ext cx="4392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FF72DB9-73A4-6CCD-37F9-F0C60AF4034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653553" y="3218330"/>
            <a:ext cx="439271" cy="869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557FD7E-C0CF-E43F-8EA2-B4E42429463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078942" y="3213847"/>
            <a:ext cx="654423" cy="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042BF7-CF47-7D22-5814-F2D0CF01184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19483" y="2339788"/>
            <a:ext cx="528917" cy="874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1120F4A-C780-1B72-FBF4-954F16FF6AB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719483" y="3213847"/>
            <a:ext cx="528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73BA44E-3A69-5192-B129-F160E7F29A6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719483" y="3213847"/>
            <a:ext cx="528917" cy="874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EF33FA8-7C41-9993-BE66-14C25B8DF03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234518" y="2339788"/>
            <a:ext cx="928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35E9A0-CAB5-3961-C9E8-1BDA564F963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7234518" y="3209365"/>
            <a:ext cx="928408" cy="4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B33214-28C9-BD89-62BD-0D97316ED2C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234518" y="4078942"/>
            <a:ext cx="928408" cy="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D2ABE0B-E0AA-E798-A9CA-70A16E490AF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149044" y="2339788"/>
            <a:ext cx="625848" cy="879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21BC0A-20D7-817E-28E7-4B62ABEC45A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149044" y="3209365"/>
            <a:ext cx="625848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FB7B157-54A0-93C8-0A4F-906410D01E2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149044" y="3218890"/>
            <a:ext cx="625848" cy="860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9B71C99-1529-D938-B968-9CEF3393AC4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0275796" y="3460377"/>
            <a:ext cx="0" cy="6185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00B370F-940F-6461-7D6E-DA7F07B763CB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392706" y="3209365"/>
            <a:ext cx="0" cy="636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D760649-A062-4606-E94E-20D6566B64B8}"/>
              </a:ext>
            </a:extLst>
          </p:cNvPr>
          <p:cNvSpPr/>
          <p:nvPr/>
        </p:nvSpPr>
        <p:spPr>
          <a:xfrm>
            <a:off x="11063570" y="2958353"/>
            <a:ext cx="995083" cy="502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DBMS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354428-1478-BB35-23DE-44A0F19E91D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0769975" y="3209365"/>
            <a:ext cx="293595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C74F8-6B32-5A55-08D5-5C7F6455B56E}"/>
              </a:ext>
            </a:extLst>
          </p:cNvPr>
          <p:cNvSpPr/>
          <p:nvPr/>
        </p:nvSpPr>
        <p:spPr>
          <a:xfrm>
            <a:off x="9782737" y="2958353"/>
            <a:ext cx="986118" cy="502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DAO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39586E0A-BAC8-853A-8332-89A3EBF8E396}"/>
              </a:ext>
            </a:extLst>
          </p:cNvPr>
          <p:cNvSpPr/>
          <p:nvPr/>
        </p:nvSpPr>
        <p:spPr>
          <a:xfrm>
            <a:off x="3957917" y="242046"/>
            <a:ext cx="2052918" cy="50202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3779</dc:creator>
  <cp:lastModifiedBy>3779</cp:lastModifiedBy>
  <cp:revision>18</cp:revision>
  <dcterms:created xsi:type="dcterms:W3CDTF">2023-07-20T10:18:13Z</dcterms:created>
  <dcterms:modified xsi:type="dcterms:W3CDTF">2023-07-21T05:39:45Z</dcterms:modified>
</cp:coreProperties>
</file>