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6" d="100"/>
          <a:sy n="96" d="100"/>
        </p:scale>
        <p:origin x="115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70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39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9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17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26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96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8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6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6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63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Jigsaw puzzles in plastic figures">
            <a:extLst>
              <a:ext uri="{FF2B5EF4-FFF2-40B4-BE49-F238E27FC236}">
                <a16:creationId xmlns:a16="http://schemas.microsoft.com/office/drawing/2014/main" id="{29F98BDF-557A-5668-AA52-90BB29F64D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041" r="-1" b="1371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86613F-95A1-DBFC-91D6-85ED393E5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 fontScale="90000"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GB" sz="6700" dirty="0">
                <a:solidFill>
                  <a:srgbClr val="FFFFFF"/>
                </a:solidFill>
                <a:latin typeface="Amasis MT Pro Black" panose="02040A04050005020304" pitchFamily="18" charset="0"/>
              </a:rPr>
              <a:t>HACK-A-DUCK</a:t>
            </a:r>
            <a:br>
              <a:rPr lang="en-GB" sz="6700" dirty="0">
                <a:solidFill>
                  <a:srgbClr val="FFFFFF"/>
                </a:solidFill>
                <a:latin typeface="Amasis MT Pro Black" panose="02040A04050005020304" pitchFamily="18" charset="0"/>
              </a:rPr>
            </a:br>
            <a:r>
              <a:rPr lang="en-GB" sz="6700" dirty="0">
                <a:solidFill>
                  <a:srgbClr val="FFFFFF"/>
                </a:solidFill>
                <a:latin typeface="Amasis MT Pro Black" panose="02040A04050005020304" pitchFamily="18" charset="0"/>
              </a:rPr>
              <a:t>HACKATHON</a:t>
            </a:r>
            <a:br>
              <a:rPr lang="en-GB" sz="8000" dirty="0">
                <a:solidFill>
                  <a:srgbClr val="FFFFFF"/>
                </a:solidFill>
              </a:rPr>
            </a:br>
            <a:endParaRPr lang="en-GB" sz="8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BA248-C880-F4C3-4094-CA469A7E5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rmAutofit/>
            <a:sp3d extrusionH="57150">
              <a:bevelT w="82550" h="38100" prst="coolSlant"/>
            </a:sp3d>
          </a:bodyPr>
          <a:lstStyle/>
          <a:p>
            <a:pPr algn="r"/>
            <a:r>
              <a:rPr lang="en-GB" sz="6000" dirty="0">
                <a:solidFill>
                  <a:srgbClr val="FFFFFF"/>
                </a:solidFill>
                <a:latin typeface="Amasis MT Pro Black" panose="02040A04050005020304" pitchFamily="18" charset="0"/>
              </a:rPr>
              <a:t>WELCOME!</a:t>
            </a:r>
          </a:p>
          <a:p>
            <a:pPr algn="r"/>
            <a:r>
              <a:rPr lang="en-GB" sz="1100" dirty="0">
                <a:solidFill>
                  <a:srgbClr val="FFFFFF"/>
                </a:solidFill>
              </a:rPr>
              <a:t>Link ref : https://www.etsy.com/au/listing/1220728441/bad-usb-rubber-ducky-digispark-attiny85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B549CC0-41AD-2039-6D5A-5009E3274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196" y="2594490"/>
            <a:ext cx="4602256" cy="3523106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85282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7" name="Picture 3" descr="Jigsaw puzzles in plastic figures">
            <a:extLst>
              <a:ext uri="{FF2B5EF4-FFF2-40B4-BE49-F238E27FC236}">
                <a16:creationId xmlns:a16="http://schemas.microsoft.com/office/drawing/2014/main" id="{29F98BDF-557A-5668-AA52-90BB29F64D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5254" r="-1" b="1349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233B4D5-2565-4CC0-A9B1-C9EA9E9DE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6613F-95A1-DBFC-91D6-85ED393E5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1122363"/>
            <a:ext cx="5638801" cy="2387600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normAutofit/>
            <a:sp3d extrusionH="57150">
              <a:bevelT w="57150" h="38100" prst="artDeco"/>
            </a:sp3d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CAPITAL ONE</a:t>
            </a:r>
            <a:br>
              <a:rPr lang="en-GB" b="1" dirty="0">
                <a:solidFill>
                  <a:srgbClr val="FFFFFF"/>
                </a:solidFill>
              </a:rPr>
            </a:br>
            <a:r>
              <a:rPr lang="en-GB" b="1" dirty="0">
                <a:solidFill>
                  <a:srgbClr val="FFFFFF"/>
                </a:solidFill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BA248-C880-F4C3-4094-CA469A7E5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3602038"/>
            <a:ext cx="5638801" cy="1655762"/>
          </a:xfrm>
        </p:spPr>
        <p:txBody>
          <a:bodyPr>
            <a:normAutofit fontScale="25000" lnSpcReduction="20000"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en-GB" sz="11200" b="1" dirty="0">
                <a:solidFill>
                  <a:srgbClr val="FFFFFF"/>
                </a:solidFill>
              </a:rPr>
              <a:t>Make Credit Simple : </a:t>
            </a:r>
          </a:p>
          <a:p>
            <a:r>
              <a:rPr lang="en-GB" sz="7400" b="1" dirty="0">
                <a:solidFill>
                  <a:srgbClr val="FFFFFF"/>
                </a:solidFill>
              </a:rPr>
              <a:t>Context: Good credit is important, especially given the Cost of</a:t>
            </a:r>
          </a:p>
          <a:p>
            <a:r>
              <a:rPr lang="en-GB" sz="7400" b="1" dirty="0">
                <a:solidFill>
                  <a:srgbClr val="FFFFFF"/>
                </a:solidFill>
              </a:rPr>
              <a:t>Living Crisis. We'd love to see some hacks that would help us to</a:t>
            </a:r>
          </a:p>
          <a:p>
            <a:r>
              <a:rPr lang="en-GB" sz="7400" b="1" dirty="0">
                <a:solidFill>
                  <a:srgbClr val="FFFFFF"/>
                </a:solidFill>
              </a:rPr>
              <a:t>help customers with their credit.</a:t>
            </a:r>
          </a:p>
          <a:p>
            <a:endParaRPr lang="en-GB" dirty="0">
              <a:solidFill>
                <a:srgbClr val="FFFFFF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D02D326-F829-4915-A540-3A4D5ADFC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28E080-CC35-4F6C-9D3C-949904DC4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804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Jigsaw puzzles in plastic figures">
            <a:extLst>
              <a:ext uri="{FF2B5EF4-FFF2-40B4-BE49-F238E27FC236}">
                <a16:creationId xmlns:a16="http://schemas.microsoft.com/office/drawing/2014/main" id="{29F98BDF-557A-5668-AA52-90BB29F64D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5254" r="-1" b="13497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89012F3-E872-4965-8202-7945C4E70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42DB23F-578C-4EE7-8963-3BA228C67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6613F-95A1-DBFC-91D6-85ED393E5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650871" cy="2736390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t">
            <a:noAutofit/>
            <a:sp3d extrusionH="57150">
              <a:bevelT w="57150" h="38100" prst="hardEdge"/>
            </a:sp3d>
          </a:bodyPr>
          <a:lstStyle/>
          <a:p>
            <a:r>
              <a:rPr lang="en-GB" sz="3200" dirty="0">
                <a:solidFill>
                  <a:schemeClr val="bg1"/>
                </a:solidFill>
                <a:latin typeface="Amasis MT Pro Black" panose="02040A04050005020304" pitchFamily="18" charset="0"/>
              </a:rPr>
              <a:t>Energy bills (factor1)</a:t>
            </a:r>
            <a:b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</a:br>
            <a:b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</a:br>
            <a: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  <a:t>--&gt; Credit should derive based on limitation of energy bills </a:t>
            </a:r>
            <a:b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</a:br>
            <a: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  <a:t>(calculate : </a:t>
            </a:r>
            <a:b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</a:br>
            <a: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  <a:t>old bill &lt; new bill (credit score get reduced) </a:t>
            </a:r>
            <a:b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</a:br>
            <a: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  <a:t>old bill &gt; new bill (credit score get increased))</a:t>
            </a:r>
            <a:b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</a:br>
            <a:b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</a:br>
            <a: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  <a:t>Benefits : </a:t>
            </a:r>
            <a:b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</a:br>
            <a: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  <a:t>- Save the Energy (Environmental saving)</a:t>
            </a:r>
            <a:b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</a:br>
            <a: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  <a:t>- This will not be going to cost company a single penny they are not going to investing anything here</a:t>
            </a:r>
            <a:b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</a:br>
            <a: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  <a:t>- Client will be happy by saving his own money and light bills</a:t>
            </a:r>
            <a:b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</a:br>
            <a:br>
              <a:rPr lang="en-GB" sz="2000" dirty="0">
                <a:solidFill>
                  <a:srgbClr val="FFFFFF"/>
                </a:solidFill>
              </a:rPr>
            </a:br>
            <a:endParaRPr lang="en-GB" sz="2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BA248-C880-F4C3-4094-CA469A7E5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en-GB" sz="1100" dirty="0">
                <a:solidFill>
                  <a:srgbClr val="FFFFFF"/>
                </a:solidFill>
              </a:rPr>
              <a:t>Link ref : https://www.google.com/url?sa=i&amp;url=https%3A%2F%2Fdraydinduygu.com%2Fnotes.aspx%3Fiid%3D140449625-reduce%2Belectricity%2Bbill%26cid%3D6&amp;psig=AOvVaw2K9ouLq485-RbmA_jVYQ7W&amp;ust=1698646380852000&amp;source=images&amp;cd=vfe&amp;opi=89978449&amp;ved=0CBEQjhxqFwoTCMCKiIXNmoIDFQAAAAAdAAAAABAc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0A955C9-8E18-FC2A-41CC-89A755AA6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813" y="756340"/>
            <a:ext cx="3948552" cy="411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930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Jigsaw puzzles in plastic figures">
            <a:extLst>
              <a:ext uri="{FF2B5EF4-FFF2-40B4-BE49-F238E27FC236}">
                <a16:creationId xmlns:a16="http://schemas.microsoft.com/office/drawing/2014/main" id="{29F98BDF-557A-5668-AA52-90BB29F64D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5254" r="-1" b="13497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89012F3-E872-4965-8202-7945C4E70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42DB23F-578C-4EE7-8963-3BA228C67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6613F-95A1-DBFC-91D6-85ED393E5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650871" cy="2736390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t">
            <a:noAutofit/>
            <a:sp3d extrusionH="57150">
              <a:bevelT w="57150" h="38100" prst="hardEdge"/>
            </a:sp3d>
          </a:bodyPr>
          <a:lstStyle/>
          <a:p>
            <a:r>
              <a:rPr lang="en-GB" sz="3200" dirty="0">
                <a:solidFill>
                  <a:schemeClr val="bg1"/>
                </a:solidFill>
                <a:latin typeface="Amasis MT Pro Black" panose="02040A04050005020304" pitchFamily="18" charset="0"/>
              </a:rPr>
              <a:t>Inflation: food, fuel and more (factor2)</a:t>
            </a:r>
            <a:b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</a:br>
            <a: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  <a:t>--&gt; Budget Wisely - allow customer to add the limit based on necessity.</a:t>
            </a:r>
            <a:b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</a:br>
            <a: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  <a:t>(How? : Prioritize Payment, Build an Emergency Fund, Avoid New Debt)</a:t>
            </a:r>
            <a:b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</a:br>
            <a:b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</a:br>
            <a: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  <a:t>Benefits : </a:t>
            </a:r>
            <a:b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</a:br>
            <a: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  <a:t>- Customer will be able to choose a healthy life to managing necessary(healthy) food requirement</a:t>
            </a:r>
            <a:b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</a:br>
            <a: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  <a:t>- Except some emergency if customer use the public transport, it will reduce the cost of spending on fuel</a:t>
            </a:r>
            <a:b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</a:br>
            <a: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  <a:t>- No Revenue expenditures </a:t>
            </a:r>
            <a:b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</a:br>
            <a:br>
              <a:rPr lang="en-GB" sz="2000" dirty="0">
                <a:solidFill>
                  <a:srgbClr val="FFFFFF"/>
                </a:solidFill>
              </a:rPr>
            </a:br>
            <a:endParaRPr lang="en-GB" sz="2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BA248-C880-F4C3-4094-CA469A7E5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en-GB" sz="1100" dirty="0">
                <a:solidFill>
                  <a:srgbClr val="FFFFFF"/>
                </a:solidFill>
              </a:rPr>
              <a:t>Link ref : https://www.google.com/url?sa=i&amp;url=https%3A%2F%2Fwww.niesr.ac.uk%2Fblog%2Ffood-fuelling-inflation-more-energy-prices&amp;psig=AOvVaw18IzZwoK17FVQKcPwOxzYT&amp;ust=1698653535778000&amp;source=images&amp;cd=vfe&amp;opi=89978449&amp;ved=0CBEQjhxqFwoTCOiDjNfnmoIDFQAAAAAdAAAAABBC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52DFF66-A2B4-58C3-F51E-55A234CA3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087" y="899077"/>
            <a:ext cx="4495215" cy="365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2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Jigsaw puzzles in plastic figures">
            <a:extLst>
              <a:ext uri="{FF2B5EF4-FFF2-40B4-BE49-F238E27FC236}">
                <a16:creationId xmlns:a16="http://schemas.microsoft.com/office/drawing/2014/main" id="{29F98BDF-557A-5668-AA52-90BB29F64D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5254" r="-1" b="13497"/>
          <a:stretch/>
        </p:blipFill>
        <p:spPr>
          <a:xfrm>
            <a:off x="0" y="-1"/>
            <a:ext cx="12188932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89012F3-E872-4965-8202-7945C4E70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42DB23F-578C-4EE7-8963-3BA228C67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6613F-95A1-DBFC-91D6-85ED393E5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650871" cy="2736390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t">
            <a:noAutofit/>
            <a:sp3d extrusionH="57150">
              <a:bevelT w="57150" h="38100" prst="hardEdge"/>
            </a:sp3d>
          </a:bodyPr>
          <a:lstStyle/>
          <a:p>
            <a:r>
              <a:rPr lang="en-GB" sz="3600" dirty="0">
                <a:solidFill>
                  <a:schemeClr val="bg1"/>
                </a:solidFill>
                <a:latin typeface="Amasis MT Pro Black" panose="02040A04050005020304" pitchFamily="18" charset="0"/>
              </a:rPr>
              <a:t>National insurance, tax (based on the payment scale),EMI (factor3)</a:t>
            </a:r>
            <a:br>
              <a:rPr lang="en-GB" sz="2400" dirty="0">
                <a:solidFill>
                  <a:schemeClr val="bg1"/>
                </a:solidFill>
                <a:latin typeface="Amasis MT Pro Black" panose="02040A04050005020304" pitchFamily="18" charset="0"/>
              </a:rPr>
            </a:br>
            <a:r>
              <a:rPr lang="en-GB" sz="2400" dirty="0">
                <a:solidFill>
                  <a:schemeClr val="bg1"/>
                </a:solidFill>
                <a:latin typeface="Amasis MT Pro Black" panose="02040A04050005020304" pitchFamily="18" charset="0"/>
              </a:rPr>
              <a:t>--&gt; If customer is paying for the NI , tax and EMI on monthly/yearly basis based on regularity of the payment company can manage the credit score</a:t>
            </a:r>
            <a:b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</a:br>
            <a: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  <a:t>Benefits : </a:t>
            </a:r>
            <a:b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</a:br>
            <a: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  <a:t>- Company do not require Revenue expenditures  </a:t>
            </a:r>
            <a:b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</a:br>
            <a: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  <a:t>- Customers tax will get paid on time for which they will get credit</a:t>
            </a:r>
            <a:br>
              <a:rPr lang="en-GB" sz="2000" dirty="0">
                <a:solidFill>
                  <a:srgbClr val="FFFFFF"/>
                </a:solidFill>
              </a:rPr>
            </a:br>
            <a:endParaRPr lang="en-GB" sz="2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BA248-C880-F4C3-4094-CA469A7E5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en-GB" sz="1100" dirty="0">
                <a:solidFill>
                  <a:srgbClr val="FFFFFF"/>
                </a:solidFill>
              </a:rPr>
              <a:t>https://www.google.com/url?sa=i&amp;url=https%3A%2F%2Fm.economictimes.com%2Fwealth%2Ftax%2Fincome-tax-refunds-of-rs-2-4-lakh-crore-issued-up-till-jan-10-2023-how-to-check-tax-refund-status%2Farticleshow%2F96933965.cms&amp;psig=AOvVaw0KvWrpv1Ko_LZmq_F7cbzV&amp;ust=1698657745077000&amp;source=images&amp;cd=vfe&amp;opi=89978449&amp;ved=0CBEQjhxqFwoTCLC6xbX3moIDFQAAAAAdAAAAABA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BE2E87D-98E8-5C7A-93BB-E95E13969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275" y="1032752"/>
            <a:ext cx="4357816" cy="326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1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Jigsaw puzzles in plastic figures">
            <a:extLst>
              <a:ext uri="{FF2B5EF4-FFF2-40B4-BE49-F238E27FC236}">
                <a16:creationId xmlns:a16="http://schemas.microsoft.com/office/drawing/2014/main" id="{29F98BDF-557A-5668-AA52-90BB29F64D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5254" r="-1" b="13497"/>
          <a:stretch/>
        </p:blipFill>
        <p:spPr>
          <a:xfrm>
            <a:off x="0" y="-1"/>
            <a:ext cx="12188932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89012F3-E872-4965-8202-7945C4E70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42DB23F-578C-4EE7-8963-3BA228C67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6613F-95A1-DBFC-91D6-85ED393E5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650871" cy="2736390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t">
            <a:noAutofit/>
            <a:sp3d extrusionH="57150">
              <a:bevelT w="57150" h="38100" prst="hardEdge"/>
            </a:sp3d>
          </a:bodyPr>
          <a:lstStyle/>
          <a:p>
            <a:r>
              <a:rPr lang="en-GB" sz="3600" b="1" dirty="0">
                <a:solidFill>
                  <a:srgbClr val="FFFFFF"/>
                </a:solidFill>
                <a:latin typeface="Amasis MT Pro Black" panose="02040A04050005020304" pitchFamily="18" charset="0"/>
              </a:rPr>
              <a:t>If you establish a good credit score, you can save money on interest payments and use the savings to invest in your future.</a:t>
            </a:r>
            <a:br>
              <a:rPr lang="en-GB" sz="3600" b="1" dirty="0">
                <a:solidFill>
                  <a:srgbClr val="FFFFFF"/>
                </a:solidFill>
                <a:latin typeface="Amasis MT Pro Black" panose="02040A04050005020304" pitchFamily="18" charset="0"/>
              </a:rPr>
            </a:br>
            <a:br>
              <a:rPr lang="en-GB" sz="3600" b="1" dirty="0">
                <a:solidFill>
                  <a:srgbClr val="FFFFFF"/>
                </a:solidFill>
                <a:latin typeface="Amasis MT Pro Black" panose="02040A04050005020304" pitchFamily="18" charset="0"/>
              </a:rPr>
            </a:br>
            <a:r>
              <a:rPr lang="en-GB" sz="3600" b="1" dirty="0">
                <a:solidFill>
                  <a:srgbClr val="FFFFFF"/>
                </a:solidFill>
                <a:latin typeface="Amasis MT Pro Black" panose="02040A04050005020304" pitchFamily="18" charset="0"/>
              </a:rPr>
              <a:t>Based on the given three factors customer get </a:t>
            </a:r>
            <a:r>
              <a:rPr lang="en-GB" sz="3600" b="1" dirty="0">
                <a:solidFill>
                  <a:srgbClr val="FFFFFF"/>
                </a:solidFill>
              </a:rPr>
              <a:t>“</a:t>
            </a:r>
            <a:r>
              <a:rPr lang="en-GB" sz="3600" b="1" dirty="0">
                <a:solidFill>
                  <a:srgbClr val="FFFFFF"/>
                </a:solidFill>
                <a:latin typeface="Amasis MT Pro Black" panose="02040A04050005020304" pitchFamily="18" charset="0"/>
              </a:rPr>
              <a:t>Good Credit score</a:t>
            </a:r>
            <a:r>
              <a:rPr lang="en-GB" sz="3600" b="1" dirty="0">
                <a:solidFill>
                  <a:srgbClr val="FFFFFF"/>
                </a:solidFill>
              </a:rPr>
              <a:t>”.</a:t>
            </a:r>
            <a:br>
              <a:rPr lang="en-GB" sz="2000" dirty="0">
                <a:solidFill>
                  <a:srgbClr val="FFFFFF"/>
                </a:solidFill>
              </a:rPr>
            </a:br>
            <a:endParaRPr lang="en-GB" sz="2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BA248-C880-F4C3-4094-CA469A7E5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en-GB" sz="1100" dirty="0">
                <a:solidFill>
                  <a:srgbClr val="FFFFFF"/>
                </a:solidFill>
              </a:rPr>
              <a:t>Link Ref : https://www.google.com/url?sa=i&amp;url=https%3A%2F%2Fwww.vectorstock.com%2Froyalty-free-vectors%2Fconclusion-icon-vectors&amp;psig=AOvVaw3D0tZd5Zxsp1a5azd6Tbdr&amp;ust=1698660293790000&amp;source=images&amp;cd=vfe&amp;opi=89978449&amp;ved=0CBEQjhxqFwoTCOCg6vCAm4IDFQAAAAAdAAAAABBF</a:t>
            </a:r>
          </a:p>
          <a:p>
            <a:pPr algn="r"/>
            <a:endParaRPr lang="en-GB" sz="1100" dirty="0">
              <a:solidFill>
                <a:srgbClr val="FFFFFF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2FFE235-1591-E361-B031-5EB13C9F1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518" y="1223155"/>
            <a:ext cx="4552949" cy="242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64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Level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Amasis MT Pro Black</vt:lpstr>
      <vt:lpstr>Arial</vt:lpstr>
      <vt:lpstr>Seaford</vt:lpstr>
      <vt:lpstr>LevelVTI</vt:lpstr>
      <vt:lpstr>HACK-A-DUCK HACKATHON </vt:lpstr>
      <vt:lpstr>CAPITAL ONE PROJECT</vt:lpstr>
      <vt:lpstr>Energy bills (factor1)  --&gt; Credit should derive based on limitation of energy bills  (calculate :  old bill &lt; new bill (credit score get reduced)  old bill &gt; new bill (credit score get increased))  Benefits :  - Save the Energy (Environmental saving) - This will not be going to cost company a single penny they are not going to investing anything here - Client will be happy by saving his own money and light bills  </vt:lpstr>
      <vt:lpstr>Inflation: food, fuel and more (factor2) --&gt; Budget Wisely - allow customer to add the limit based on necessity. (How? : Prioritize Payment, Build an Emergency Fund, Avoid New Debt)  Benefits :  - Customer will be able to choose a healthy life to managing necessary(healthy) food requirement - Except some emergency if customer use the public transport, it will reduce the cost of spending on fuel - No Revenue expenditures   </vt:lpstr>
      <vt:lpstr>National insurance, tax (based on the payment scale),EMI (factor3) --&gt; If customer is paying for the NI , tax and EMI on monthly/yearly basis based on regularity of the payment company can manage the credit score Benefits :  - Company do not require Revenue expenditures   - Customers tax will get paid on time for which they will get credit </vt:lpstr>
      <vt:lpstr>If you establish a good credit score, you can save money on interest payments and use the savings to invest in your future.  Based on the given three factors customer get “Good Credit score”.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Kanchan Baban</dc:creator>
  <cp:lastModifiedBy>Kanchan Baban Sawant 2023 (N1207727)</cp:lastModifiedBy>
  <cp:revision>10</cp:revision>
  <dcterms:created xsi:type="dcterms:W3CDTF">2023-10-28T14:41:56Z</dcterms:created>
  <dcterms:modified xsi:type="dcterms:W3CDTF">2023-10-29T10:18:02Z</dcterms:modified>
</cp:coreProperties>
</file>