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Detroit and Global Temperatures Based on a 10 Year Moving  Average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11461226332422821"/>
          <c:y val="1.41513864060731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'MA window size = 10'!$D$1</c:f>
              <c:strCache>
                <c:ptCount val="1"/>
                <c:pt idx="0">
                  <c:v>Detroit 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'MA window size = 10'!$A$2:$A$265</c:f>
              <c:numCache>
                <c:formatCode>General</c:formatCode>
                <c:ptCount val="264"/>
                <c:pt idx="0">
                  <c:v>1750</c:v>
                </c:pt>
                <c:pt idx="1">
                  <c:v>1751</c:v>
                </c:pt>
                <c:pt idx="2">
                  <c:v>1752</c:v>
                </c:pt>
                <c:pt idx="3">
                  <c:v>1753</c:v>
                </c:pt>
                <c:pt idx="4">
                  <c:v>1754</c:v>
                </c:pt>
                <c:pt idx="5">
                  <c:v>1755</c:v>
                </c:pt>
                <c:pt idx="6">
                  <c:v>1756</c:v>
                </c:pt>
                <c:pt idx="7">
                  <c:v>1757</c:v>
                </c:pt>
                <c:pt idx="8">
                  <c:v>1758</c:v>
                </c:pt>
                <c:pt idx="9">
                  <c:v>1759</c:v>
                </c:pt>
                <c:pt idx="10">
                  <c:v>1760</c:v>
                </c:pt>
                <c:pt idx="11">
                  <c:v>1761</c:v>
                </c:pt>
                <c:pt idx="12">
                  <c:v>1762</c:v>
                </c:pt>
                <c:pt idx="13">
                  <c:v>1763</c:v>
                </c:pt>
                <c:pt idx="14">
                  <c:v>1764</c:v>
                </c:pt>
                <c:pt idx="15">
                  <c:v>1765</c:v>
                </c:pt>
                <c:pt idx="16">
                  <c:v>1766</c:v>
                </c:pt>
                <c:pt idx="17">
                  <c:v>1767</c:v>
                </c:pt>
                <c:pt idx="18">
                  <c:v>1768</c:v>
                </c:pt>
                <c:pt idx="19">
                  <c:v>1769</c:v>
                </c:pt>
                <c:pt idx="20">
                  <c:v>1770</c:v>
                </c:pt>
                <c:pt idx="21">
                  <c:v>1771</c:v>
                </c:pt>
                <c:pt idx="22">
                  <c:v>1772</c:v>
                </c:pt>
                <c:pt idx="23">
                  <c:v>1773</c:v>
                </c:pt>
                <c:pt idx="24">
                  <c:v>1774</c:v>
                </c:pt>
                <c:pt idx="25">
                  <c:v>1775</c:v>
                </c:pt>
                <c:pt idx="26">
                  <c:v>1776</c:v>
                </c:pt>
                <c:pt idx="27">
                  <c:v>1777</c:v>
                </c:pt>
                <c:pt idx="28">
                  <c:v>1778</c:v>
                </c:pt>
                <c:pt idx="29">
                  <c:v>1779</c:v>
                </c:pt>
                <c:pt idx="30">
                  <c:v>1780</c:v>
                </c:pt>
                <c:pt idx="31">
                  <c:v>1781</c:v>
                </c:pt>
                <c:pt idx="32">
                  <c:v>1782</c:v>
                </c:pt>
                <c:pt idx="33">
                  <c:v>1783</c:v>
                </c:pt>
                <c:pt idx="34">
                  <c:v>1784</c:v>
                </c:pt>
                <c:pt idx="35">
                  <c:v>1785</c:v>
                </c:pt>
                <c:pt idx="36">
                  <c:v>1786</c:v>
                </c:pt>
                <c:pt idx="37">
                  <c:v>1787</c:v>
                </c:pt>
                <c:pt idx="38">
                  <c:v>1788</c:v>
                </c:pt>
                <c:pt idx="39">
                  <c:v>1789</c:v>
                </c:pt>
                <c:pt idx="40">
                  <c:v>1790</c:v>
                </c:pt>
                <c:pt idx="41">
                  <c:v>1791</c:v>
                </c:pt>
                <c:pt idx="42">
                  <c:v>1792</c:v>
                </c:pt>
                <c:pt idx="43">
                  <c:v>1793</c:v>
                </c:pt>
                <c:pt idx="44">
                  <c:v>1794</c:v>
                </c:pt>
                <c:pt idx="45">
                  <c:v>1795</c:v>
                </c:pt>
                <c:pt idx="46">
                  <c:v>1796</c:v>
                </c:pt>
                <c:pt idx="47">
                  <c:v>1797</c:v>
                </c:pt>
                <c:pt idx="48">
                  <c:v>1798</c:v>
                </c:pt>
                <c:pt idx="49">
                  <c:v>1799</c:v>
                </c:pt>
                <c:pt idx="50">
                  <c:v>1800</c:v>
                </c:pt>
                <c:pt idx="51">
                  <c:v>1801</c:v>
                </c:pt>
                <c:pt idx="52">
                  <c:v>1802</c:v>
                </c:pt>
                <c:pt idx="53">
                  <c:v>1803</c:v>
                </c:pt>
                <c:pt idx="54">
                  <c:v>1804</c:v>
                </c:pt>
                <c:pt idx="55">
                  <c:v>1805</c:v>
                </c:pt>
                <c:pt idx="56">
                  <c:v>1806</c:v>
                </c:pt>
                <c:pt idx="57">
                  <c:v>1807</c:v>
                </c:pt>
                <c:pt idx="58">
                  <c:v>1808</c:v>
                </c:pt>
                <c:pt idx="59">
                  <c:v>1809</c:v>
                </c:pt>
                <c:pt idx="60">
                  <c:v>1810</c:v>
                </c:pt>
                <c:pt idx="61">
                  <c:v>1811</c:v>
                </c:pt>
                <c:pt idx="62">
                  <c:v>1812</c:v>
                </c:pt>
                <c:pt idx="63">
                  <c:v>1813</c:v>
                </c:pt>
                <c:pt idx="64">
                  <c:v>1814</c:v>
                </c:pt>
                <c:pt idx="65">
                  <c:v>1815</c:v>
                </c:pt>
                <c:pt idx="66">
                  <c:v>1816</c:v>
                </c:pt>
                <c:pt idx="67">
                  <c:v>1817</c:v>
                </c:pt>
                <c:pt idx="68">
                  <c:v>1818</c:v>
                </c:pt>
                <c:pt idx="69">
                  <c:v>1819</c:v>
                </c:pt>
                <c:pt idx="70">
                  <c:v>1820</c:v>
                </c:pt>
                <c:pt idx="71">
                  <c:v>1821</c:v>
                </c:pt>
                <c:pt idx="72">
                  <c:v>1822</c:v>
                </c:pt>
                <c:pt idx="73">
                  <c:v>1823</c:v>
                </c:pt>
                <c:pt idx="74">
                  <c:v>1824</c:v>
                </c:pt>
                <c:pt idx="75">
                  <c:v>1825</c:v>
                </c:pt>
                <c:pt idx="76">
                  <c:v>1826</c:v>
                </c:pt>
                <c:pt idx="77">
                  <c:v>1827</c:v>
                </c:pt>
                <c:pt idx="78">
                  <c:v>1828</c:v>
                </c:pt>
                <c:pt idx="79">
                  <c:v>1829</c:v>
                </c:pt>
                <c:pt idx="80">
                  <c:v>1830</c:v>
                </c:pt>
                <c:pt idx="81">
                  <c:v>1831</c:v>
                </c:pt>
                <c:pt idx="82">
                  <c:v>1832</c:v>
                </c:pt>
                <c:pt idx="83">
                  <c:v>1833</c:v>
                </c:pt>
                <c:pt idx="84">
                  <c:v>1834</c:v>
                </c:pt>
                <c:pt idx="85">
                  <c:v>1835</c:v>
                </c:pt>
                <c:pt idx="86">
                  <c:v>1836</c:v>
                </c:pt>
                <c:pt idx="87">
                  <c:v>1837</c:v>
                </c:pt>
                <c:pt idx="88">
                  <c:v>1838</c:v>
                </c:pt>
                <c:pt idx="89">
                  <c:v>1839</c:v>
                </c:pt>
                <c:pt idx="90">
                  <c:v>1840</c:v>
                </c:pt>
                <c:pt idx="91">
                  <c:v>1841</c:v>
                </c:pt>
                <c:pt idx="92">
                  <c:v>1842</c:v>
                </c:pt>
                <c:pt idx="93">
                  <c:v>1843</c:v>
                </c:pt>
                <c:pt idx="94">
                  <c:v>1844</c:v>
                </c:pt>
                <c:pt idx="95">
                  <c:v>1845</c:v>
                </c:pt>
                <c:pt idx="96">
                  <c:v>1846</c:v>
                </c:pt>
                <c:pt idx="97">
                  <c:v>1847</c:v>
                </c:pt>
                <c:pt idx="98">
                  <c:v>1848</c:v>
                </c:pt>
                <c:pt idx="99">
                  <c:v>1849</c:v>
                </c:pt>
                <c:pt idx="100">
                  <c:v>1850</c:v>
                </c:pt>
                <c:pt idx="101">
                  <c:v>1851</c:v>
                </c:pt>
                <c:pt idx="102">
                  <c:v>1852</c:v>
                </c:pt>
                <c:pt idx="103">
                  <c:v>1853</c:v>
                </c:pt>
                <c:pt idx="104">
                  <c:v>1854</c:v>
                </c:pt>
                <c:pt idx="105">
                  <c:v>1855</c:v>
                </c:pt>
                <c:pt idx="106">
                  <c:v>1856</c:v>
                </c:pt>
                <c:pt idx="107">
                  <c:v>1857</c:v>
                </c:pt>
                <c:pt idx="108">
                  <c:v>1858</c:v>
                </c:pt>
                <c:pt idx="109">
                  <c:v>1859</c:v>
                </c:pt>
                <c:pt idx="110">
                  <c:v>1860</c:v>
                </c:pt>
                <c:pt idx="111">
                  <c:v>1861</c:v>
                </c:pt>
                <c:pt idx="112">
                  <c:v>1862</c:v>
                </c:pt>
                <c:pt idx="113">
                  <c:v>1863</c:v>
                </c:pt>
                <c:pt idx="114">
                  <c:v>1864</c:v>
                </c:pt>
                <c:pt idx="115">
                  <c:v>1865</c:v>
                </c:pt>
                <c:pt idx="116">
                  <c:v>1866</c:v>
                </c:pt>
                <c:pt idx="117">
                  <c:v>1867</c:v>
                </c:pt>
                <c:pt idx="118">
                  <c:v>1868</c:v>
                </c:pt>
                <c:pt idx="119">
                  <c:v>1869</c:v>
                </c:pt>
                <c:pt idx="120">
                  <c:v>1870</c:v>
                </c:pt>
                <c:pt idx="121">
                  <c:v>1871</c:v>
                </c:pt>
                <c:pt idx="122">
                  <c:v>1872</c:v>
                </c:pt>
                <c:pt idx="123">
                  <c:v>1873</c:v>
                </c:pt>
                <c:pt idx="124">
                  <c:v>1874</c:v>
                </c:pt>
                <c:pt idx="125">
                  <c:v>1875</c:v>
                </c:pt>
                <c:pt idx="126">
                  <c:v>1876</c:v>
                </c:pt>
                <c:pt idx="127">
                  <c:v>1877</c:v>
                </c:pt>
                <c:pt idx="128">
                  <c:v>1878</c:v>
                </c:pt>
                <c:pt idx="129">
                  <c:v>1879</c:v>
                </c:pt>
                <c:pt idx="130">
                  <c:v>1880</c:v>
                </c:pt>
                <c:pt idx="131">
                  <c:v>1881</c:v>
                </c:pt>
                <c:pt idx="132">
                  <c:v>1882</c:v>
                </c:pt>
                <c:pt idx="133">
                  <c:v>1883</c:v>
                </c:pt>
                <c:pt idx="134">
                  <c:v>1884</c:v>
                </c:pt>
                <c:pt idx="135">
                  <c:v>1885</c:v>
                </c:pt>
                <c:pt idx="136">
                  <c:v>1886</c:v>
                </c:pt>
                <c:pt idx="137">
                  <c:v>1887</c:v>
                </c:pt>
                <c:pt idx="138">
                  <c:v>1888</c:v>
                </c:pt>
                <c:pt idx="139">
                  <c:v>1889</c:v>
                </c:pt>
                <c:pt idx="140">
                  <c:v>1890</c:v>
                </c:pt>
                <c:pt idx="141">
                  <c:v>1891</c:v>
                </c:pt>
                <c:pt idx="142">
                  <c:v>1892</c:v>
                </c:pt>
                <c:pt idx="143">
                  <c:v>1893</c:v>
                </c:pt>
                <c:pt idx="144">
                  <c:v>1894</c:v>
                </c:pt>
                <c:pt idx="145">
                  <c:v>1895</c:v>
                </c:pt>
                <c:pt idx="146">
                  <c:v>1896</c:v>
                </c:pt>
                <c:pt idx="147">
                  <c:v>1897</c:v>
                </c:pt>
                <c:pt idx="148">
                  <c:v>1898</c:v>
                </c:pt>
                <c:pt idx="149">
                  <c:v>1899</c:v>
                </c:pt>
                <c:pt idx="150">
                  <c:v>1900</c:v>
                </c:pt>
                <c:pt idx="151">
                  <c:v>1901</c:v>
                </c:pt>
                <c:pt idx="152">
                  <c:v>1902</c:v>
                </c:pt>
                <c:pt idx="153">
                  <c:v>1903</c:v>
                </c:pt>
                <c:pt idx="154">
                  <c:v>1904</c:v>
                </c:pt>
                <c:pt idx="155">
                  <c:v>1905</c:v>
                </c:pt>
                <c:pt idx="156">
                  <c:v>1906</c:v>
                </c:pt>
                <c:pt idx="157">
                  <c:v>1907</c:v>
                </c:pt>
                <c:pt idx="158">
                  <c:v>1908</c:v>
                </c:pt>
                <c:pt idx="159">
                  <c:v>1909</c:v>
                </c:pt>
                <c:pt idx="160">
                  <c:v>1910</c:v>
                </c:pt>
                <c:pt idx="161">
                  <c:v>1911</c:v>
                </c:pt>
                <c:pt idx="162">
                  <c:v>1912</c:v>
                </c:pt>
                <c:pt idx="163">
                  <c:v>1913</c:v>
                </c:pt>
                <c:pt idx="164">
                  <c:v>1914</c:v>
                </c:pt>
                <c:pt idx="165">
                  <c:v>1915</c:v>
                </c:pt>
                <c:pt idx="166">
                  <c:v>1916</c:v>
                </c:pt>
                <c:pt idx="167">
                  <c:v>1917</c:v>
                </c:pt>
                <c:pt idx="168">
                  <c:v>1918</c:v>
                </c:pt>
                <c:pt idx="169">
                  <c:v>1919</c:v>
                </c:pt>
                <c:pt idx="170">
                  <c:v>1920</c:v>
                </c:pt>
                <c:pt idx="171">
                  <c:v>1921</c:v>
                </c:pt>
                <c:pt idx="172">
                  <c:v>1922</c:v>
                </c:pt>
                <c:pt idx="173">
                  <c:v>1923</c:v>
                </c:pt>
                <c:pt idx="174">
                  <c:v>1924</c:v>
                </c:pt>
                <c:pt idx="175">
                  <c:v>1925</c:v>
                </c:pt>
                <c:pt idx="176">
                  <c:v>1926</c:v>
                </c:pt>
                <c:pt idx="177">
                  <c:v>1927</c:v>
                </c:pt>
                <c:pt idx="178">
                  <c:v>1928</c:v>
                </c:pt>
                <c:pt idx="179">
                  <c:v>1929</c:v>
                </c:pt>
                <c:pt idx="180">
                  <c:v>1930</c:v>
                </c:pt>
                <c:pt idx="181">
                  <c:v>1931</c:v>
                </c:pt>
                <c:pt idx="182">
                  <c:v>1932</c:v>
                </c:pt>
                <c:pt idx="183">
                  <c:v>1933</c:v>
                </c:pt>
                <c:pt idx="184">
                  <c:v>1934</c:v>
                </c:pt>
                <c:pt idx="185">
                  <c:v>1935</c:v>
                </c:pt>
                <c:pt idx="186">
                  <c:v>1936</c:v>
                </c:pt>
                <c:pt idx="187">
                  <c:v>1937</c:v>
                </c:pt>
                <c:pt idx="188">
                  <c:v>1938</c:v>
                </c:pt>
                <c:pt idx="189">
                  <c:v>1939</c:v>
                </c:pt>
                <c:pt idx="190">
                  <c:v>1940</c:v>
                </c:pt>
                <c:pt idx="191">
                  <c:v>1941</c:v>
                </c:pt>
                <c:pt idx="192">
                  <c:v>1942</c:v>
                </c:pt>
                <c:pt idx="193">
                  <c:v>1943</c:v>
                </c:pt>
                <c:pt idx="194">
                  <c:v>1944</c:v>
                </c:pt>
                <c:pt idx="195">
                  <c:v>1945</c:v>
                </c:pt>
                <c:pt idx="196">
                  <c:v>1946</c:v>
                </c:pt>
                <c:pt idx="197">
                  <c:v>1947</c:v>
                </c:pt>
                <c:pt idx="198">
                  <c:v>1948</c:v>
                </c:pt>
                <c:pt idx="199">
                  <c:v>1949</c:v>
                </c:pt>
                <c:pt idx="200">
                  <c:v>1950</c:v>
                </c:pt>
                <c:pt idx="201">
                  <c:v>1951</c:v>
                </c:pt>
                <c:pt idx="202">
                  <c:v>1952</c:v>
                </c:pt>
                <c:pt idx="203">
                  <c:v>1953</c:v>
                </c:pt>
                <c:pt idx="204">
                  <c:v>1954</c:v>
                </c:pt>
                <c:pt idx="205">
                  <c:v>1955</c:v>
                </c:pt>
                <c:pt idx="206">
                  <c:v>1956</c:v>
                </c:pt>
                <c:pt idx="207">
                  <c:v>1957</c:v>
                </c:pt>
                <c:pt idx="208">
                  <c:v>1958</c:v>
                </c:pt>
                <c:pt idx="209">
                  <c:v>1959</c:v>
                </c:pt>
                <c:pt idx="210">
                  <c:v>1960</c:v>
                </c:pt>
                <c:pt idx="211">
                  <c:v>1961</c:v>
                </c:pt>
                <c:pt idx="212">
                  <c:v>1962</c:v>
                </c:pt>
                <c:pt idx="213">
                  <c:v>1963</c:v>
                </c:pt>
                <c:pt idx="214">
                  <c:v>1964</c:v>
                </c:pt>
                <c:pt idx="215">
                  <c:v>1965</c:v>
                </c:pt>
                <c:pt idx="216">
                  <c:v>1966</c:v>
                </c:pt>
                <c:pt idx="217">
                  <c:v>1967</c:v>
                </c:pt>
                <c:pt idx="218">
                  <c:v>1968</c:v>
                </c:pt>
                <c:pt idx="219">
                  <c:v>1969</c:v>
                </c:pt>
                <c:pt idx="220">
                  <c:v>1970</c:v>
                </c:pt>
                <c:pt idx="221">
                  <c:v>1971</c:v>
                </c:pt>
                <c:pt idx="222">
                  <c:v>1972</c:v>
                </c:pt>
                <c:pt idx="223">
                  <c:v>1973</c:v>
                </c:pt>
                <c:pt idx="224">
                  <c:v>1974</c:v>
                </c:pt>
                <c:pt idx="225">
                  <c:v>1975</c:v>
                </c:pt>
                <c:pt idx="226">
                  <c:v>1976</c:v>
                </c:pt>
                <c:pt idx="227">
                  <c:v>1977</c:v>
                </c:pt>
                <c:pt idx="228">
                  <c:v>1978</c:v>
                </c:pt>
                <c:pt idx="229">
                  <c:v>1979</c:v>
                </c:pt>
                <c:pt idx="230">
                  <c:v>1980</c:v>
                </c:pt>
                <c:pt idx="231">
                  <c:v>1981</c:v>
                </c:pt>
                <c:pt idx="232">
                  <c:v>1982</c:v>
                </c:pt>
                <c:pt idx="233">
                  <c:v>1983</c:v>
                </c:pt>
                <c:pt idx="234">
                  <c:v>1984</c:v>
                </c:pt>
                <c:pt idx="235">
                  <c:v>1985</c:v>
                </c:pt>
                <c:pt idx="236">
                  <c:v>1986</c:v>
                </c:pt>
                <c:pt idx="237">
                  <c:v>1987</c:v>
                </c:pt>
                <c:pt idx="238">
                  <c:v>1988</c:v>
                </c:pt>
                <c:pt idx="239">
                  <c:v>1989</c:v>
                </c:pt>
                <c:pt idx="240">
                  <c:v>1990</c:v>
                </c:pt>
                <c:pt idx="241">
                  <c:v>1991</c:v>
                </c:pt>
                <c:pt idx="242">
                  <c:v>1992</c:v>
                </c:pt>
                <c:pt idx="243">
                  <c:v>1993</c:v>
                </c:pt>
                <c:pt idx="244">
                  <c:v>1994</c:v>
                </c:pt>
                <c:pt idx="245">
                  <c:v>1995</c:v>
                </c:pt>
                <c:pt idx="246">
                  <c:v>1996</c:v>
                </c:pt>
                <c:pt idx="247">
                  <c:v>1997</c:v>
                </c:pt>
                <c:pt idx="248">
                  <c:v>1998</c:v>
                </c:pt>
                <c:pt idx="249">
                  <c:v>1999</c:v>
                </c:pt>
                <c:pt idx="250">
                  <c:v>2000</c:v>
                </c:pt>
                <c:pt idx="251">
                  <c:v>2001</c:v>
                </c:pt>
                <c:pt idx="252">
                  <c:v>2002</c:v>
                </c:pt>
                <c:pt idx="253">
                  <c:v>2003</c:v>
                </c:pt>
                <c:pt idx="254">
                  <c:v>2004</c:v>
                </c:pt>
                <c:pt idx="255">
                  <c:v>2005</c:v>
                </c:pt>
                <c:pt idx="256">
                  <c:v>2006</c:v>
                </c:pt>
                <c:pt idx="257">
                  <c:v>2007</c:v>
                </c:pt>
                <c:pt idx="258">
                  <c:v>2008</c:v>
                </c:pt>
                <c:pt idx="259">
                  <c:v>2009</c:v>
                </c:pt>
                <c:pt idx="260">
                  <c:v>2010</c:v>
                </c:pt>
                <c:pt idx="261">
                  <c:v>2011</c:v>
                </c:pt>
                <c:pt idx="262">
                  <c:v>2012</c:v>
                </c:pt>
                <c:pt idx="263">
                  <c:v>2013</c:v>
                </c:pt>
              </c:numCache>
            </c:numRef>
          </c:cat>
          <c:val>
            <c:numRef>
              <c:f>'MA window size = 10'!$D$2:$D$265</c:f>
              <c:numCache>
                <c:formatCode>General</c:formatCode>
                <c:ptCount val="264"/>
                <c:pt idx="0">
                  <c:v>9.08</c:v>
                </c:pt>
                <c:pt idx="1">
                  <c:v>9.4250000000000007</c:v>
                </c:pt>
                <c:pt idx="2">
                  <c:v>6.8466666666666676</c:v>
                </c:pt>
                <c:pt idx="3">
                  <c:v>7.2600000000000007</c:v>
                </c:pt>
                <c:pt idx="4">
                  <c:v>7.5540000000000003</c:v>
                </c:pt>
                <c:pt idx="5">
                  <c:v>7.2266666666666666</c:v>
                </c:pt>
                <c:pt idx="6">
                  <c:v>7.49</c:v>
                </c:pt>
                <c:pt idx="7">
                  <c:v>7.5437500000000002</c:v>
                </c:pt>
                <c:pt idx="8">
                  <c:v>8.0344444444444445</c:v>
                </c:pt>
                <c:pt idx="9">
                  <c:v>7.5460000000000012</c:v>
                </c:pt>
                <c:pt idx="10">
                  <c:v>7.2819999999999991</c:v>
                </c:pt>
                <c:pt idx="11">
                  <c:v>7.2039999999999988</c:v>
                </c:pt>
                <c:pt idx="12">
                  <c:v>7.8869999999999987</c:v>
                </c:pt>
                <c:pt idx="13">
                  <c:v>7.6450000000000005</c:v>
                </c:pt>
                <c:pt idx="14">
                  <c:v>7.625</c:v>
                </c:pt>
                <c:pt idx="15">
                  <c:v>7.8559999999999999</c:v>
                </c:pt>
                <c:pt idx="16">
                  <c:v>7.8480000000000008</c:v>
                </c:pt>
                <c:pt idx="17">
                  <c:v>7.8070000000000004</c:v>
                </c:pt>
                <c:pt idx="18">
                  <c:v>7.846000000000001</c:v>
                </c:pt>
                <c:pt idx="19">
                  <c:v>7.8630000000000013</c:v>
                </c:pt>
                <c:pt idx="20">
                  <c:v>8.0269999999999992</c:v>
                </c:pt>
                <c:pt idx="21">
                  <c:v>8.0280000000000005</c:v>
                </c:pt>
                <c:pt idx="22">
                  <c:v>8.0449999999999982</c:v>
                </c:pt>
                <c:pt idx="23">
                  <c:v>8.3299999999999983</c:v>
                </c:pt>
                <c:pt idx="24">
                  <c:v>8.3169999999999984</c:v>
                </c:pt>
                <c:pt idx="25">
                  <c:v>8.4660000000000011</c:v>
                </c:pt>
                <c:pt idx="26">
                  <c:v>8.4130000000000003</c:v>
                </c:pt>
                <c:pt idx="27">
                  <c:v>8.463000000000001</c:v>
                </c:pt>
                <c:pt idx="28">
                  <c:v>8.3090000000000011</c:v>
                </c:pt>
                <c:pt idx="29">
                  <c:v>8.3729999999999993</c:v>
                </c:pt>
                <c:pt idx="30">
                  <c:v>8.7219999999999995</c:v>
                </c:pt>
                <c:pt idx="31">
                  <c:v>8.6900000000000013</c:v>
                </c:pt>
                <c:pt idx="32">
                  <c:v>8.6350000000000016</c:v>
                </c:pt>
                <c:pt idx="33">
                  <c:v>8.5289999999999999</c:v>
                </c:pt>
                <c:pt idx="34">
                  <c:v>8.4599999999999991</c:v>
                </c:pt>
                <c:pt idx="35">
                  <c:v>8.2809999999999988</c:v>
                </c:pt>
                <c:pt idx="36">
                  <c:v>8.2479999999999993</c:v>
                </c:pt>
                <c:pt idx="37">
                  <c:v>8.2619999999999987</c:v>
                </c:pt>
                <c:pt idx="38">
                  <c:v>8.543000000000001</c:v>
                </c:pt>
                <c:pt idx="39">
                  <c:v>8.5050000000000008</c:v>
                </c:pt>
                <c:pt idx="40">
                  <c:v>8.1859999999999982</c:v>
                </c:pt>
                <c:pt idx="41">
                  <c:v>8.168000000000001</c:v>
                </c:pt>
                <c:pt idx="42">
                  <c:v>8.1490000000000009</c:v>
                </c:pt>
                <c:pt idx="43">
                  <c:v>8.234</c:v>
                </c:pt>
                <c:pt idx="44">
                  <c:v>8.3410000000000011</c:v>
                </c:pt>
                <c:pt idx="45">
                  <c:v>8.4190000000000005</c:v>
                </c:pt>
                <c:pt idx="46">
                  <c:v>8.4310000000000009</c:v>
                </c:pt>
                <c:pt idx="47">
                  <c:v>8.4170000000000016</c:v>
                </c:pt>
                <c:pt idx="48">
                  <c:v>8.4270000000000032</c:v>
                </c:pt>
                <c:pt idx="49">
                  <c:v>8.4270000000000014</c:v>
                </c:pt>
                <c:pt idx="50">
                  <c:v>8.4440000000000008</c:v>
                </c:pt>
                <c:pt idx="51">
                  <c:v>8.4870000000000001</c:v>
                </c:pt>
                <c:pt idx="52">
                  <c:v>8.6080000000000005</c:v>
                </c:pt>
                <c:pt idx="53">
                  <c:v>8.6330000000000009</c:v>
                </c:pt>
                <c:pt idx="54">
                  <c:v>8.636000000000001</c:v>
                </c:pt>
                <c:pt idx="55">
                  <c:v>8.7170000000000005</c:v>
                </c:pt>
                <c:pt idx="56">
                  <c:v>8.7409999999999997</c:v>
                </c:pt>
                <c:pt idx="57">
                  <c:v>8.7679999999999989</c:v>
                </c:pt>
                <c:pt idx="58">
                  <c:v>8.7210000000000001</c:v>
                </c:pt>
                <c:pt idx="59">
                  <c:v>8.6349999999999998</c:v>
                </c:pt>
                <c:pt idx="60">
                  <c:v>8.5689999999999991</c:v>
                </c:pt>
                <c:pt idx="61">
                  <c:v>8.4770000000000003</c:v>
                </c:pt>
                <c:pt idx="62">
                  <c:v>8.2379999999999995</c:v>
                </c:pt>
                <c:pt idx="63">
                  <c:v>8.1479999999999997</c:v>
                </c:pt>
                <c:pt idx="64">
                  <c:v>8.0589999999999993</c:v>
                </c:pt>
                <c:pt idx="65">
                  <c:v>7.8689999999999998</c:v>
                </c:pt>
                <c:pt idx="66">
                  <c:v>7.6960000000000006</c:v>
                </c:pt>
                <c:pt idx="67">
                  <c:v>7.5600000000000005</c:v>
                </c:pt>
                <c:pt idx="68">
                  <c:v>7.4880000000000013</c:v>
                </c:pt>
                <c:pt idx="69">
                  <c:v>7.5049999999999999</c:v>
                </c:pt>
                <c:pt idx="70">
                  <c:v>7.4899999999999993</c:v>
                </c:pt>
                <c:pt idx="71">
                  <c:v>7.4419999999999984</c:v>
                </c:pt>
                <c:pt idx="72">
                  <c:v>7.6099999999999994</c:v>
                </c:pt>
                <c:pt idx="73">
                  <c:v>7.5780000000000003</c:v>
                </c:pt>
                <c:pt idx="74">
                  <c:v>7.6</c:v>
                </c:pt>
                <c:pt idx="75">
                  <c:v>7.7959999999999994</c:v>
                </c:pt>
                <c:pt idx="76">
                  <c:v>8.0090000000000003</c:v>
                </c:pt>
                <c:pt idx="77">
                  <c:v>8.2110000000000003</c:v>
                </c:pt>
                <c:pt idx="78">
                  <c:v>8.4130000000000003</c:v>
                </c:pt>
                <c:pt idx="79">
                  <c:v>8.4659999999999993</c:v>
                </c:pt>
                <c:pt idx="80">
                  <c:v>8.620000000000001</c:v>
                </c:pt>
                <c:pt idx="81">
                  <c:v>8.625</c:v>
                </c:pt>
                <c:pt idx="82">
                  <c:v>8.6539999999999999</c:v>
                </c:pt>
                <c:pt idx="83">
                  <c:v>8.7639999999999993</c:v>
                </c:pt>
                <c:pt idx="84">
                  <c:v>8.863999999999999</c:v>
                </c:pt>
                <c:pt idx="85">
                  <c:v>8.745000000000001</c:v>
                </c:pt>
                <c:pt idx="86">
                  <c:v>8.5710000000000015</c:v>
                </c:pt>
                <c:pt idx="87">
                  <c:v>8.4649999999999999</c:v>
                </c:pt>
                <c:pt idx="88">
                  <c:v>8.2330000000000005</c:v>
                </c:pt>
                <c:pt idx="89">
                  <c:v>8.27</c:v>
                </c:pt>
                <c:pt idx="90">
                  <c:v>8.2189999999999994</c:v>
                </c:pt>
                <c:pt idx="91">
                  <c:v>8.2810000000000006</c:v>
                </c:pt>
                <c:pt idx="92">
                  <c:v>8.2780000000000005</c:v>
                </c:pt>
                <c:pt idx="93">
                  <c:v>8.1389999999999993</c:v>
                </c:pt>
                <c:pt idx="94">
                  <c:v>8.1169999999999991</c:v>
                </c:pt>
                <c:pt idx="95">
                  <c:v>8.2030000000000012</c:v>
                </c:pt>
                <c:pt idx="96">
                  <c:v>8.4300000000000015</c:v>
                </c:pt>
                <c:pt idx="97">
                  <c:v>8.4260000000000002</c:v>
                </c:pt>
                <c:pt idx="98">
                  <c:v>8.5449999999999982</c:v>
                </c:pt>
                <c:pt idx="99">
                  <c:v>8.4819999999999993</c:v>
                </c:pt>
                <c:pt idx="100">
                  <c:v>8.4399999999999977</c:v>
                </c:pt>
                <c:pt idx="101">
                  <c:v>8.4629999999999992</c:v>
                </c:pt>
                <c:pt idx="102">
                  <c:v>8.411999999999999</c:v>
                </c:pt>
                <c:pt idx="103">
                  <c:v>8.5489999999999995</c:v>
                </c:pt>
                <c:pt idx="104">
                  <c:v>8.5719999999999992</c:v>
                </c:pt>
                <c:pt idx="105">
                  <c:v>8.4830000000000005</c:v>
                </c:pt>
                <c:pt idx="106">
                  <c:v>8.234</c:v>
                </c:pt>
                <c:pt idx="107">
                  <c:v>8.1819999999999986</c:v>
                </c:pt>
                <c:pt idx="108">
                  <c:v>8.23</c:v>
                </c:pt>
                <c:pt idx="109">
                  <c:v>8.2740000000000009</c:v>
                </c:pt>
                <c:pt idx="110">
                  <c:v>8.2729999999999997</c:v>
                </c:pt>
                <c:pt idx="111">
                  <c:v>8.2590000000000003</c:v>
                </c:pt>
                <c:pt idx="112">
                  <c:v>8.2420000000000009</c:v>
                </c:pt>
                <c:pt idx="113">
                  <c:v>8.1750000000000007</c:v>
                </c:pt>
                <c:pt idx="114">
                  <c:v>8.0569999999999986</c:v>
                </c:pt>
                <c:pt idx="115">
                  <c:v>8.1050000000000004</c:v>
                </c:pt>
                <c:pt idx="116">
                  <c:v>8.1490000000000009</c:v>
                </c:pt>
                <c:pt idx="117">
                  <c:v>8.2089999999999996</c:v>
                </c:pt>
                <c:pt idx="118">
                  <c:v>8.0359999999999996</c:v>
                </c:pt>
                <c:pt idx="119">
                  <c:v>7.93</c:v>
                </c:pt>
                <c:pt idx="120">
                  <c:v>7.9879999999999995</c:v>
                </c:pt>
                <c:pt idx="121">
                  <c:v>7.9879999999999995</c:v>
                </c:pt>
                <c:pt idx="122">
                  <c:v>7.9179999999999993</c:v>
                </c:pt>
                <c:pt idx="123">
                  <c:v>7.8570000000000011</c:v>
                </c:pt>
                <c:pt idx="124">
                  <c:v>7.9159999999999995</c:v>
                </c:pt>
                <c:pt idx="125">
                  <c:v>7.6970000000000001</c:v>
                </c:pt>
                <c:pt idx="126">
                  <c:v>7.7739999999999991</c:v>
                </c:pt>
                <c:pt idx="127">
                  <c:v>7.8899999999999988</c:v>
                </c:pt>
                <c:pt idx="128">
                  <c:v>8.120000000000001</c:v>
                </c:pt>
                <c:pt idx="129">
                  <c:v>8.2219999999999995</c:v>
                </c:pt>
                <c:pt idx="130">
                  <c:v>8.2349999999999994</c:v>
                </c:pt>
                <c:pt idx="131">
                  <c:v>8.3069999999999986</c:v>
                </c:pt>
                <c:pt idx="132">
                  <c:v>8.4479999999999986</c:v>
                </c:pt>
                <c:pt idx="133">
                  <c:v>8.4009999999999998</c:v>
                </c:pt>
                <c:pt idx="134">
                  <c:v>8.3499999999999979</c:v>
                </c:pt>
                <c:pt idx="135">
                  <c:v>8.3699999999999992</c:v>
                </c:pt>
                <c:pt idx="136">
                  <c:v>8.3419999999999987</c:v>
                </c:pt>
                <c:pt idx="137">
                  <c:v>8.2460000000000004</c:v>
                </c:pt>
                <c:pt idx="138">
                  <c:v>8.0139999999999993</c:v>
                </c:pt>
                <c:pt idx="139">
                  <c:v>8.016</c:v>
                </c:pt>
                <c:pt idx="140">
                  <c:v>7.980999999999999</c:v>
                </c:pt>
                <c:pt idx="141">
                  <c:v>7.9610000000000003</c:v>
                </c:pt>
                <c:pt idx="142">
                  <c:v>7.8819999999999997</c:v>
                </c:pt>
                <c:pt idx="143">
                  <c:v>7.93</c:v>
                </c:pt>
                <c:pt idx="144">
                  <c:v>8.0470000000000006</c:v>
                </c:pt>
                <c:pt idx="145">
                  <c:v>8.1690000000000005</c:v>
                </c:pt>
                <c:pt idx="146">
                  <c:v>8.2489999999999988</c:v>
                </c:pt>
                <c:pt idx="147">
                  <c:v>8.2870000000000008</c:v>
                </c:pt>
                <c:pt idx="148">
                  <c:v>8.4720000000000013</c:v>
                </c:pt>
                <c:pt idx="149">
                  <c:v>8.4920000000000009</c:v>
                </c:pt>
                <c:pt idx="150">
                  <c:v>8.532</c:v>
                </c:pt>
                <c:pt idx="151">
                  <c:v>8.4719999999999995</c:v>
                </c:pt>
                <c:pt idx="152">
                  <c:v>8.5280000000000022</c:v>
                </c:pt>
                <c:pt idx="153">
                  <c:v>8.593</c:v>
                </c:pt>
                <c:pt idx="154">
                  <c:v>8.359</c:v>
                </c:pt>
                <c:pt idx="155">
                  <c:v>8.3869999999999987</c:v>
                </c:pt>
                <c:pt idx="156">
                  <c:v>8.4280000000000008</c:v>
                </c:pt>
                <c:pt idx="157">
                  <c:v>8.3189999999999991</c:v>
                </c:pt>
                <c:pt idx="158">
                  <c:v>8.3000000000000007</c:v>
                </c:pt>
                <c:pt idx="159">
                  <c:v>8.2810000000000006</c:v>
                </c:pt>
                <c:pt idx="160">
                  <c:v>8.218</c:v>
                </c:pt>
                <c:pt idx="161">
                  <c:v>8.3219999999999992</c:v>
                </c:pt>
                <c:pt idx="162">
                  <c:v>8.2210000000000001</c:v>
                </c:pt>
                <c:pt idx="163">
                  <c:v>8.3260000000000005</c:v>
                </c:pt>
                <c:pt idx="164">
                  <c:v>8.4690000000000012</c:v>
                </c:pt>
                <c:pt idx="165">
                  <c:v>8.5</c:v>
                </c:pt>
                <c:pt idx="166">
                  <c:v>8.44</c:v>
                </c:pt>
                <c:pt idx="167">
                  <c:v>8.3539999999999992</c:v>
                </c:pt>
                <c:pt idx="168">
                  <c:v>8.3099999999999987</c:v>
                </c:pt>
                <c:pt idx="169">
                  <c:v>8.3819999999999997</c:v>
                </c:pt>
                <c:pt idx="170">
                  <c:v>8.3439999999999994</c:v>
                </c:pt>
                <c:pt idx="171">
                  <c:v>8.4700000000000006</c:v>
                </c:pt>
                <c:pt idx="172">
                  <c:v>8.6490000000000009</c:v>
                </c:pt>
                <c:pt idx="173">
                  <c:v>8.5659999999999989</c:v>
                </c:pt>
                <c:pt idx="174">
                  <c:v>8.4860000000000007</c:v>
                </c:pt>
                <c:pt idx="175">
                  <c:v>8.4879999999999978</c:v>
                </c:pt>
                <c:pt idx="176">
                  <c:v>8.3889999999999993</c:v>
                </c:pt>
                <c:pt idx="177">
                  <c:v>8.6329999999999991</c:v>
                </c:pt>
                <c:pt idx="178">
                  <c:v>8.6429999999999989</c:v>
                </c:pt>
                <c:pt idx="179">
                  <c:v>8.5259999999999998</c:v>
                </c:pt>
                <c:pt idx="180">
                  <c:v>8.6279999999999983</c:v>
                </c:pt>
                <c:pt idx="181">
                  <c:v>8.6219999999999999</c:v>
                </c:pt>
                <c:pt idx="182">
                  <c:v>8.6159999999999997</c:v>
                </c:pt>
                <c:pt idx="183">
                  <c:v>8.7270000000000003</c:v>
                </c:pt>
                <c:pt idx="184">
                  <c:v>8.8499999999999979</c:v>
                </c:pt>
                <c:pt idx="185">
                  <c:v>8.8439999999999994</c:v>
                </c:pt>
                <c:pt idx="186">
                  <c:v>8.9310000000000009</c:v>
                </c:pt>
                <c:pt idx="187">
                  <c:v>8.8889999999999993</c:v>
                </c:pt>
                <c:pt idx="188">
                  <c:v>9.0070000000000014</c:v>
                </c:pt>
                <c:pt idx="189">
                  <c:v>9.145999999999999</c:v>
                </c:pt>
                <c:pt idx="190">
                  <c:v>9.0239999999999991</c:v>
                </c:pt>
                <c:pt idx="191">
                  <c:v>8.9550000000000001</c:v>
                </c:pt>
                <c:pt idx="192">
                  <c:v>8.9240000000000013</c:v>
                </c:pt>
                <c:pt idx="193">
                  <c:v>8.7840000000000007</c:v>
                </c:pt>
                <c:pt idx="194">
                  <c:v>8.8239999999999998</c:v>
                </c:pt>
                <c:pt idx="195">
                  <c:v>8.8409999999999993</c:v>
                </c:pt>
                <c:pt idx="196">
                  <c:v>8.98</c:v>
                </c:pt>
                <c:pt idx="197">
                  <c:v>8.99</c:v>
                </c:pt>
                <c:pt idx="198">
                  <c:v>8.9000000000000021</c:v>
                </c:pt>
                <c:pt idx="199">
                  <c:v>8.9610000000000003</c:v>
                </c:pt>
                <c:pt idx="200">
                  <c:v>8.9920000000000009</c:v>
                </c:pt>
                <c:pt idx="201">
                  <c:v>8.8680000000000003</c:v>
                </c:pt>
                <c:pt idx="202">
                  <c:v>8.9310000000000009</c:v>
                </c:pt>
                <c:pt idx="203">
                  <c:v>9.1219999999999999</c:v>
                </c:pt>
                <c:pt idx="204">
                  <c:v>9.129999999999999</c:v>
                </c:pt>
                <c:pt idx="205">
                  <c:v>9.26</c:v>
                </c:pt>
                <c:pt idx="206">
                  <c:v>9.1660000000000004</c:v>
                </c:pt>
                <c:pt idx="207">
                  <c:v>9.1849999999999987</c:v>
                </c:pt>
                <c:pt idx="208">
                  <c:v>9.1350000000000016</c:v>
                </c:pt>
                <c:pt idx="209">
                  <c:v>9.0470000000000006</c:v>
                </c:pt>
                <c:pt idx="210">
                  <c:v>9.0780000000000012</c:v>
                </c:pt>
                <c:pt idx="211">
                  <c:v>9.1300000000000008</c:v>
                </c:pt>
                <c:pt idx="212">
                  <c:v>9.0220000000000002</c:v>
                </c:pt>
                <c:pt idx="213">
                  <c:v>8.8409999999999975</c:v>
                </c:pt>
                <c:pt idx="214">
                  <c:v>8.8460000000000001</c:v>
                </c:pt>
                <c:pt idx="215">
                  <c:v>8.7219999999999978</c:v>
                </c:pt>
                <c:pt idx="216">
                  <c:v>8.6939999999999991</c:v>
                </c:pt>
                <c:pt idx="217">
                  <c:v>8.6449999999999996</c:v>
                </c:pt>
                <c:pt idx="218">
                  <c:v>8.6989999999999998</c:v>
                </c:pt>
                <c:pt idx="219">
                  <c:v>8.6519999999999992</c:v>
                </c:pt>
                <c:pt idx="220">
                  <c:v>8.6879999999999988</c:v>
                </c:pt>
                <c:pt idx="221">
                  <c:v>8.7070000000000007</c:v>
                </c:pt>
                <c:pt idx="222">
                  <c:v>8.6580000000000013</c:v>
                </c:pt>
                <c:pt idx="223">
                  <c:v>8.8260000000000005</c:v>
                </c:pt>
                <c:pt idx="224">
                  <c:v>8.770999999999999</c:v>
                </c:pt>
                <c:pt idx="225">
                  <c:v>8.8529999999999998</c:v>
                </c:pt>
                <c:pt idx="226">
                  <c:v>8.8210000000000015</c:v>
                </c:pt>
                <c:pt idx="227">
                  <c:v>8.8670000000000009</c:v>
                </c:pt>
                <c:pt idx="228">
                  <c:v>8.7650000000000006</c:v>
                </c:pt>
                <c:pt idx="229">
                  <c:v>8.7140000000000004</c:v>
                </c:pt>
                <c:pt idx="230">
                  <c:v>8.6449999999999996</c:v>
                </c:pt>
                <c:pt idx="231">
                  <c:v>8.5909999999999993</c:v>
                </c:pt>
                <c:pt idx="232">
                  <c:v>8.6550000000000011</c:v>
                </c:pt>
                <c:pt idx="233">
                  <c:v>8.588000000000001</c:v>
                </c:pt>
                <c:pt idx="234">
                  <c:v>8.6140000000000008</c:v>
                </c:pt>
                <c:pt idx="235">
                  <c:v>8.5719999999999992</c:v>
                </c:pt>
                <c:pt idx="236">
                  <c:v>8.6750000000000007</c:v>
                </c:pt>
                <c:pt idx="237">
                  <c:v>8.8109999999999999</c:v>
                </c:pt>
                <c:pt idx="238">
                  <c:v>8.9469999999999992</c:v>
                </c:pt>
                <c:pt idx="239">
                  <c:v>8.9640000000000004</c:v>
                </c:pt>
                <c:pt idx="240">
                  <c:v>9.1479999999999997</c:v>
                </c:pt>
                <c:pt idx="241">
                  <c:v>9.3049999999999997</c:v>
                </c:pt>
                <c:pt idx="242">
                  <c:v>9.3039999999999985</c:v>
                </c:pt>
                <c:pt idx="243">
                  <c:v>9.2460000000000004</c:v>
                </c:pt>
                <c:pt idx="244">
                  <c:v>9.2409999999999997</c:v>
                </c:pt>
                <c:pt idx="245">
                  <c:v>9.254999999999999</c:v>
                </c:pt>
                <c:pt idx="246">
                  <c:v>9.1739999999999995</c:v>
                </c:pt>
                <c:pt idx="247">
                  <c:v>9.0299999999999994</c:v>
                </c:pt>
                <c:pt idx="248">
                  <c:v>9.234</c:v>
                </c:pt>
                <c:pt idx="249">
                  <c:v>9.4160000000000004</c:v>
                </c:pt>
                <c:pt idx="250">
                  <c:v>9.3480000000000025</c:v>
                </c:pt>
                <c:pt idx="251">
                  <c:v>9.3510000000000026</c:v>
                </c:pt>
                <c:pt idx="252">
                  <c:v>9.4910000000000014</c:v>
                </c:pt>
                <c:pt idx="253">
                  <c:v>9.4969999999999999</c:v>
                </c:pt>
                <c:pt idx="254">
                  <c:v>9.5299999999999994</c:v>
                </c:pt>
                <c:pt idx="255">
                  <c:v>9.5970000000000013</c:v>
                </c:pt>
                <c:pt idx="256">
                  <c:v>9.7980000000000018</c:v>
                </c:pt>
                <c:pt idx="257">
                  <c:v>9.907</c:v>
                </c:pt>
                <c:pt idx="258">
                  <c:v>9.6840000000000011</c:v>
                </c:pt>
                <c:pt idx="259">
                  <c:v>9.5569999999999986</c:v>
                </c:pt>
                <c:pt idx="260">
                  <c:v>9.6489999999999991</c:v>
                </c:pt>
                <c:pt idx="261">
                  <c:v>9.5990000000000002</c:v>
                </c:pt>
                <c:pt idx="262">
                  <c:v>9.7150000000000016</c:v>
                </c:pt>
                <c:pt idx="263">
                  <c:v>9.9320000000000004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81-4A83-A8DC-E2F28E632BE0}"/>
            </c:ext>
          </c:extLst>
        </c:ser>
        <c:ser>
          <c:idx val="1"/>
          <c:order val="1"/>
          <c:tx>
            <c:strRef>
              <c:f>'MA window size = 10'!$E$1</c:f>
              <c:strCache>
                <c:ptCount val="1"/>
                <c:pt idx="0">
                  <c:v>global temperaure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'MA window size = 10'!$A$2:$A$265</c:f>
              <c:numCache>
                <c:formatCode>General</c:formatCode>
                <c:ptCount val="264"/>
                <c:pt idx="0">
                  <c:v>1750</c:v>
                </c:pt>
                <c:pt idx="1">
                  <c:v>1751</c:v>
                </c:pt>
                <c:pt idx="2">
                  <c:v>1752</c:v>
                </c:pt>
                <c:pt idx="3">
                  <c:v>1753</c:v>
                </c:pt>
                <c:pt idx="4">
                  <c:v>1754</c:v>
                </c:pt>
                <c:pt idx="5">
                  <c:v>1755</c:v>
                </c:pt>
                <c:pt idx="6">
                  <c:v>1756</c:v>
                </c:pt>
                <c:pt idx="7">
                  <c:v>1757</c:v>
                </c:pt>
                <c:pt idx="8">
                  <c:v>1758</c:v>
                </c:pt>
                <c:pt idx="9">
                  <c:v>1759</c:v>
                </c:pt>
                <c:pt idx="10">
                  <c:v>1760</c:v>
                </c:pt>
                <c:pt idx="11">
                  <c:v>1761</c:v>
                </c:pt>
                <c:pt idx="12">
                  <c:v>1762</c:v>
                </c:pt>
                <c:pt idx="13">
                  <c:v>1763</c:v>
                </c:pt>
                <c:pt idx="14">
                  <c:v>1764</c:v>
                </c:pt>
                <c:pt idx="15">
                  <c:v>1765</c:v>
                </c:pt>
                <c:pt idx="16">
                  <c:v>1766</c:v>
                </c:pt>
                <c:pt idx="17">
                  <c:v>1767</c:v>
                </c:pt>
                <c:pt idx="18">
                  <c:v>1768</c:v>
                </c:pt>
                <c:pt idx="19">
                  <c:v>1769</c:v>
                </c:pt>
                <c:pt idx="20">
                  <c:v>1770</c:v>
                </c:pt>
                <c:pt idx="21">
                  <c:v>1771</c:v>
                </c:pt>
                <c:pt idx="22">
                  <c:v>1772</c:v>
                </c:pt>
                <c:pt idx="23">
                  <c:v>1773</c:v>
                </c:pt>
                <c:pt idx="24">
                  <c:v>1774</c:v>
                </c:pt>
                <c:pt idx="25">
                  <c:v>1775</c:v>
                </c:pt>
                <c:pt idx="26">
                  <c:v>1776</c:v>
                </c:pt>
                <c:pt idx="27">
                  <c:v>1777</c:v>
                </c:pt>
                <c:pt idx="28">
                  <c:v>1778</c:v>
                </c:pt>
                <c:pt idx="29">
                  <c:v>1779</c:v>
                </c:pt>
                <c:pt idx="30">
                  <c:v>1780</c:v>
                </c:pt>
                <c:pt idx="31">
                  <c:v>1781</c:v>
                </c:pt>
                <c:pt idx="32">
                  <c:v>1782</c:v>
                </c:pt>
                <c:pt idx="33">
                  <c:v>1783</c:v>
                </c:pt>
                <c:pt idx="34">
                  <c:v>1784</c:v>
                </c:pt>
                <c:pt idx="35">
                  <c:v>1785</c:v>
                </c:pt>
                <c:pt idx="36">
                  <c:v>1786</c:v>
                </c:pt>
                <c:pt idx="37">
                  <c:v>1787</c:v>
                </c:pt>
                <c:pt idx="38">
                  <c:v>1788</c:v>
                </c:pt>
                <c:pt idx="39">
                  <c:v>1789</c:v>
                </c:pt>
                <c:pt idx="40">
                  <c:v>1790</c:v>
                </c:pt>
                <c:pt idx="41">
                  <c:v>1791</c:v>
                </c:pt>
                <c:pt idx="42">
                  <c:v>1792</c:v>
                </c:pt>
                <c:pt idx="43">
                  <c:v>1793</c:v>
                </c:pt>
                <c:pt idx="44">
                  <c:v>1794</c:v>
                </c:pt>
                <c:pt idx="45">
                  <c:v>1795</c:v>
                </c:pt>
                <c:pt idx="46">
                  <c:v>1796</c:v>
                </c:pt>
                <c:pt idx="47">
                  <c:v>1797</c:v>
                </c:pt>
                <c:pt idx="48">
                  <c:v>1798</c:v>
                </c:pt>
                <c:pt idx="49">
                  <c:v>1799</c:v>
                </c:pt>
                <c:pt idx="50">
                  <c:v>1800</c:v>
                </c:pt>
                <c:pt idx="51">
                  <c:v>1801</c:v>
                </c:pt>
                <c:pt idx="52">
                  <c:v>1802</c:v>
                </c:pt>
                <c:pt idx="53">
                  <c:v>1803</c:v>
                </c:pt>
                <c:pt idx="54">
                  <c:v>1804</c:v>
                </c:pt>
                <c:pt idx="55">
                  <c:v>1805</c:v>
                </c:pt>
                <c:pt idx="56">
                  <c:v>1806</c:v>
                </c:pt>
                <c:pt idx="57">
                  <c:v>1807</c:v>
                </c:pt>
                <c:pt idx="58">
                  <c:v>1808</c:v>
                </c:pt>
                <c:pt idx="59">
                  <c:v>1809</c:v>
                </c:pt>
                <c:pt idx="60">
                  <c:v>1810</c:v>
                </c:pt>
                <c:pt idx="61">
                  <c:v>1811</c:v>
                </c:pt>
                <c:pt idx="62">
                  <c:v>1812</c:v>
                </c:pt>
                <c:pt idx="63">
                  <c:v>1813</c:v>
                </c:pt>
                <c:pt idx="64">
                  <c:v>1814</c:v>
                </c:pt>
                <c:pt idx="65">
                  <c:v>1815</c:v>
                </c:pt>
                <c:pt idx="66">
                  <c:v>1816</c:v>
                </c:pt>
                <c:pt idx="67">
                  <c:v>1817</c:v>
                </c:pt>
                <c:pt idx="68">
                  <c:v>1818</c:v>
                </c:pt>
                <c:pt idx="69">
                  <c:v>1819</c:v>
                </c:pt>
                <c:pt idx="70">
                  <c:v>1820</c:v>
                </c:pt>
                <c:pt idx="71">
                  <c:v>1821</c:v>
                </c:pt>
                <c:pt idx="72">
                  <c:v>1822</c:v>
                </c:pt>
                <c:pt idx="73">
                  <c:v>1823</c:v>
                </c:pt>
                <c:pt idx="74">
                  <c:v>1824</c:v>
                </c:pt>
                <c:pt idx="75">
                  <c:v>1825</c:v>
                </c:pt>
                <c:pt idx="76">
                  <c:v>1826</c:v>
                </c:pt>
                <c:pt idx="77">
                  <c:v>1827</c:v>
                </c:pt>
                <c:pt idx="78">
                  <c:v>1828</c:v>
                </c:pt>
                <c:pt idx="79">
                  <c:v>1829</c:v>
                </c:pt>
                <c:pt idx="80">
                  <c:v>1830</c:v>
                </c:pt>
                <c:pt idx="81">
                  <c:v>1831</c:v>
                </c:pt>
                <c:pt idx="82">
                  <c:v>1832</c:v>
                </c:pt>
                <c:pt idx="83">
                  <c:v>1833</c:v>
                </c:pt>
                <c:pt idx="84">
                  <c:v>1834</c:v>
                </c:pt>
                <c:pt idx="85">
                  <c:v>1835</c:v>
                </c:pt>
                <c:pt idx="86">
                  <c:v>1836</c:v>
                </c:pt>
                <c:pt idx="87">
                  <c:v>1837</c:v>
                </c:pt>
                <c:pt idx="88">
                  <c:v>1838</c:v>
                </c:pt>
                <c:pt idx="89">
                  <c:v>1839</c:v>
                </c:pt>
                <c:pt idx="90">
                  <c:v>1840</c:v>
                </c:pt>
                <c:pt idx="91">
                  <c:v>1841</c:v>
                </c:pt>
                <c:pt idx="92">
                  <c:v>1842</c:v>
                </c:pt>
                <c:pt idx="93">
                  <c:v>1843</c:v>
                </c:pt>
                <c:pt idx="94">
                  <c:v>1844</c:v>
                </c:pt>
                <c:pt idx="95">
                  <c:v>1845</c:v>
                </c:pt>
                <c:pt idx="96">
                  <c:v>1846</c:v>
                </c:pt>
                <c:pt idx="97">
                  <c:v>1847</c:v>
                </c:pt>
                <c:pt idx="98">
                  <c:v>1848</c:v>
                </c:pt>
                <c:pt idx="99">
                  <c:v>1849</c:v>
                </c:pt>
                <c:pt idx="100">
                  <c:v>1850</c:v>
                </c:pt>
                <c:pt idx="101">
                  <c:v>1851</c:v>
                </c:pt>
                <c:pt idx="102">
                  <c:v>1852</c:v>
                </c:pt>
                <c:pt idx="103">
                  <c:v>1853</c:v>
                </c:pt>
                <c:pt idx="104">
                  <c:v>1854</c:v>
                </c:pt>
                <c:pt idx="105">
                  <c:v>1855</c:v>
                </c:pt>
                <c:pt idx="106">
                  <c:v>1856</c:v>
                </c:pt>
                <c:pt idx="107">
                  <c:v>1857</c:v>
                </c:pt>
                <c:pt idx="108">
                  <c:v>1858</c:v>
                </c:pt>
                <c:pt idx="109">
                  <c:v>1859</c:v>
                </c:pt>
                <c:pt idx="110">
                  <c:v>1860</c:v>
                </c:pt>
                <c:pt idx="111">
                  <c:v>1861</c:v>
                </c:pt>
                <c:pt idx="112">
                  <c:v>1862</c:v>
                </c:pt>
                <c:pt idx="113">
                  <c:v>1863</c:v>
                </c:pt>
                <c:pt idx="114">
                  <c:v>1864</c:v>
                </c:pt>
                <c:pt idx="115">
                  <c:v>1865</c:v>
                </c:pt>
                <c:pt idx="116">
                  <c:v>1866</c:v>
                </c:pt>
                <c:pt idx="117">
                  <c:v>1867</c:v>
                </c:pt>
                <c:pt idx="118">
                  <c:v>1868</c:v>
                </c:pt>
                <c:pt idx="119">
                  <c:v>1869</c:v>
                </c:pt>
                <c:pt idx="120">
                  <c:v>1870</c:v>
                </c:pt>
                <c:pt idx="121">
                  <c:v>1871</c:v>
                </c:pt>
                <c:pt idx="122">
                  <c:v>1872</c:v>
                </c:pt>
                <c:pt idx="123">
                  <c:v>1873</c:v>
                </c:pt>
                <c:pt idx="124">
                  <c:v>1874</c:v>
                </c:pt>
                <c:pt idx="125">
                  <c:v>1875</c:v>
                </c:pt>
                <c:pt idx="126">
                  <c:v>1876</c:v>
                </c:pt>
                <c:pt idx="127">
                  <c:v>1877</c:v>
                </c:pt>
                <c:pt idx="128">
                  <c:v>1878</c:v>
                </c:pt>
                <c:pt idx="129">
                  <c:v>1879</c:v>
                </c:pt>
                <c:pt idx="130">
                  <c:v>1880</c:v>
                </c:pt>
                <c:pt idx="131">
                  <c:v>1881</c:v>
                </c:pt>
                <c:pt idx="132">
                  <c:v>1882</c:v>
                </c:pt>
                <c:pt idx="133">
                  <c:v>1883</c:v>
                </c:pt>
                <c:pt idx="134">
                  <c:v>1884</c:v>
                </c:pt>
                <c:pt idx="135">
                  <c:v>1885</c:v>
                </c:pt>
                <c:pt idx="136">
                  <c:v>1886</c:v>
                </c:pt>
                <c:pt idx="137">
                  <c:v>1887</c:v>
                </c:pt>
                <c:pt idx="138">
                  <c:v>1888</c:v>
                </c:pt>
                <c:pt idx="139">
                  <c:v>1889</c:v>
                </c:pt>
                <c:pt idx="140">
                  <c:v>1890</c:v>
                </c:pt>
                <c:pt idx="141">
                  <c:v>1891</c:v>
                </c:pt>
                <c:pt idx="142">
                  <c:v>1892</c:v>
                </c:pt>
                <c:pt idx="143">
                  <c:v>1893</c:v>
                </c:pt>
                <c:pt idx="144">
                  <c:v>1894</c:v>
                </c:pt>
                <c:pt idx="145">
                  <c:v>1895</c:v>
                </c:pt>
                <c:pt idx="146">
                  <c:v>1896</c:v>
                </c:pt>
                <c:pt idx="147">
                  <c:v>1897</c:v>
                </c:pt>
                <c:pt idx="148">
                  <c:v>1898</c:v>
                </c:pt>
                <c:pt idx="149">
                  <c:v>1899</c:v>
                </c:pt>
                <c:pt idx="150">
                  <c:v>1900</c:v>
                </c:pt>
                <c:pt idx="151">
                  <c:v>1901</c:v>
                </c:pt>
                <c:pt idx="152">
                  <c:v>1902</c:v>
                </c:pt>
                <c:pt idx="153">
                  <c:v>1903</c:v>
                </c:pt>
                <c:pt idx="154">
                  <c:v>1904</c:v>
                </c:pt>
                <c:pt idx="155">
                  <c:v>1905</c:v>
                </c:pt>
                <c:pt idx="156">
                  <c:v>1906</c:v>
                </c:pt>
                <c:pt idx="157">
                  <c:v>1907</c:v>
                </c:pt>
                <c:pt idx="158">
                  <c:v>1908</c:v>
                </c:pt>
                <c:pt idx="159">
                  <c:v>1909</c:v>
                </c:pt>
                <c:pt idx="160">
                  <c:v>1910</c:v>
                </c:pt>
                <c:pt idx="161">
                  <c:v>1911</c:v>
                </c:pt>
                <c:pt idx="162">
                  <c:v>1912</c:v>
                </c:pt>
                <c:pt idx="163">
                  <c:v>1913</c:v>
                </c:pt>
                <c:pt idx="164">
                  <c:v>1914</c:v>
                </c:pt>
                <c:pt idx="165">
                  <c:v>1915</c:v>
                </c:pt>
                <c:pt idx="166">
                  <c:v>1916</c:v>
                </c:pt>
                <c:pt idx="167">
                  <c:v>1917</c:v>
                </c:pt>
                <c:pt idx="168">
                  <c:v>1918</c:v>
                </c:pt>
                <c:pt idx="169">
                  <c:v>1919</c:v>
                </c:pt>
                <c:pt idx="170">
                  <c:v>1920</c:v>
                </c:pt>
                <c:pt idx="171">
                  <c:v>1921</c:v>
                </c:pt>
                <c:pt idx="172">
                  <c:v>1922</c:v>
                </c:pt>
                <c:pt idx="173">
                  <c:v>1923</c:v>
                </c:pt>
                <c:pt idx="174">
                  <c:v>1924</c:v>
                </c:pt>
                <c:pt idx="175">
                  <c:v>1925</c:v>
                </c:pt>
                <c:pt idx="176">
                  <c:v>1926</c:v>
                </c:pt>
                <c:pt idx="177">
                  <c:v>1927</c:v>
                </c:pt>
                <c:pt idx="178">
                  <c:v>1928</c:v>
                </c:pt>
                <c:pt idx="179">
                  <c:v>1929</c:v>
                </c:pt>
                <c:pt idx="180">
                  <c:v>1930</c:v>
                </c:pt>
                <c:pt idx="181">
                  <c:v>1931</c:v>
                </c:pt>
                <c:pt idx="182">
                  <c:v>1932</c:v>
                </c:pt>
                <c:pt idx="183">
                  <c:v>1933</c:v>
                </c:pt>
                <c:pt idx="184">
                  <c:v>1934</c:v>
                </c:pt>
                <c:pt idx="185">
                  <c:v>1935</c:v>
                </c:pt>
                <c:pt idx="186">
                  <c:v>1936</c:v>
                </c:pt>
                <c:pt idx="187">
                  <c:v>1937</c:v>
                </c:pt>
                <c:pt idx="188">
                  <c:v>1938</c:v>
                </c:pt>
                <c:pt idx="189">
                  <c:v>1939</c:v>
                </c:pt>
                <c:pt idx="190">
                  <c:v>1940</c:v>
                </c:pt>
                <c:pt idx="191">
                  <c:v>1941</c:v>
                </c:pt>
                <c:pt idx="192">
                  <c:v>1942</c:v>
                </c:pt>
                <c:pt idx="193">
                  <c:v>1943</c:v>
                </c:pt>
                <c:pt idx="194">
                  <c:v>1944</c:v>
                </c:pt>
                <c:pt idx="195">
                  <c:v>1945</c:v>
                </c:pt>
                <c:pt idx="196">
                  <c:v>1946</c:v>
                </c:pt>
                <c:pt idx="197">
                  <c:v>1947</c:v>
                </c:pt>
                <c:pt idx="198">
                  <c:v>1948</c:v>
                </c:pt>
                <c:pt idx="199">
                  <c:v>1949</c:v>
                </c:pt>
                <c:pt idx="200">
                  <c:v>1950</c:v>
                </c:pt>
                <c:pt idx="201">
                  <c:v>1951</c:v>
                </c:pt>
                <c:pt idx="202">
                  <c:v>1952</c:v>
                </c:pt>
                <c:pt idx="203">
                  <c:v>1953</c:v>
                </c:pt>
                <c:pt idx="204">
                  <c:v>1954</c:v>
                </c:pt>
                <c:pt idx="205">
                  <c:v>1955</c:v>
                </c:pt>
                <c:pt idx="206">
                  <c:v>1956</c:v>
                </c:pt>
                <c:pt idx="207">
                  <c:v>1957</c:v>
                </c:pt>
                <c:pt idx="208">
                  <c:v>1958</c:v>
                </c:pt>
                <c:pt idx="209">
                  <c:v>1959</c:v>
                </c:pt>
                <c:pt idx="210">
                  <c:v>1960</c:v>
                </c:pt>
                <c:pt idx="211">
                  <c:v>1961</c:v>
                </c:pt>
                <c:pt idx="212">
                  <c:v>1962</c:v>
                </c:pt>
                <c:pt idx="213">
                  <c:v>1963</c:v>
                </c:pt>
                <c:pt idx="214">
                  <c:v>1964</c:v>
                </c:pt>
                <c:pt idx="215">
                  <c:v>1965</c:v>
                </c:pt>
                <c:pt idx="216">
                  <c:v>1966</c:v>
                </c:pt>
                <c:pt idx="217">
                  <c:v>1967</c:v>
                </c:pt>
                <c:pt idx="218">
                  <c:v>1968</c:v>
                </c:pt>
                <c:pt idx="219">
                  <c:v>1969</c:v>
                </c:pt>
                <c:pt idx="220">
                  <c:v>1970</c:v>
                </c:pt>
                <c:pt idx="221">
                  <c:v>1971</c:v>
                </c:pt>
                <c:pt idx="222">
                  <c:v>1972</c:v>
                </c:pt>
                <c:pt idx="223">
                  <c:v>1973</c:v>
                </c:pt>
                <c:pt idx="224">
                  <c:v>1974</c:v>
                </c:pt>
                <c:pt idx="225">
                  <c:v>1975</c:v>
                </c:pt>
                <c:pt idx="226">
                  <c:v>1976</c:v>
                </c:pt>
                <c:pt idx="227">
                  <c:v>1977</c:v>
                </c:pt>
                <c:pt idx="228">
                  <c:v>1978</c:v>
                </c:pt>
                <c:pt idx="229">
                  <c:v>1979</c:v>
                </c:pt>
                <c:pt idx="230">
                  <c:v>1980</c:v>
                </c:pt>
                <c:pt idx="231">
                  <c:v>1981</c:v>
                </c:pt>
                <c:pt idx="232">
                  <c:v>1982</c:v>
                </c:pt>
                <c:pt idx="233">
                  <c:v>1983</c:v>
                </c:pt>
                <c:pt idx="234">
                  <c:v>1984</c:v>
                </c:pt>
                <c:pt idx="235">
                  <c:v>1985</c:v>
                </c:pt>
                <c:pt idx="236">
                  <c:v>1986</c:v>
                </c:pt>
                <c:pt idx="237">
                  <c:v>1987</c:v>
                </c:pt>
                <c:pt idx="238">
                  <c:v>1988</c:v>
                </c:pt>
                <c:pt idx="239">
                  <c:v>1989</c:v>
                </c:pt>
                <c:pt idx="240">
                  <c:v>1990</c:v>
                </c:pt>
                <c:pt idx="241">
                  <c:v>1991</c:v>
                </c:pt>
                <c:pt idx="242">
                  <c:v>1992</c:v>
                </c:pt>
                <c:pt idx="243">
                  <c:v>1993</c:v>
                </c:pt>
                <c:pt idx="244">
                  <c:v>1994</c:v>
                </c:pt>
                <c:pt idx="245">
                  <c:v>1995</c:v>
                </c:pt>
                <c:pt idx="246">
                  <c:v>1996</c:v>
                </c:pt>
                <c:pt idx="247">
                  <c:v>1997</c:v>
                </c:pt>
                <c:pt idx="248">
                  <c:v>1998</c:v>
                </c:pt>
                <c:pt idx="249">
                  <c:v>1999</c:v>
                </c:pt>
                <c:pt idx="250">
                  <c:v>2000</c:v>
                </c:pt>
                <c:pt idx="251">
                  <c:v>2001</c:v>
                </c:pt>
                <c:pt idx="252">
                  <c:v>2002</c:v>
                </c:pt>
                <c:pt idx="253">
                  <c:v>2003</c:v>
                </c:pt>
                <c:pt idx="254">
                  <c:v>2004</c:v>
                </c:pt>
                <c:pt idx="255">
                  <c:v>2005</c:v>
                </c:pt>
                <c:pt idx="256">
                  <c:v>2006</c:v>
                </c:pt>
                <c:pt idx="257">
                  <c:v>2007</c:v>
                </c:pt>
                <c:pt idx="258">
                  <c:v>2008</c:v>
                </c:pt>
                <c:pt idx="259">
                  <c:v>2009</c:v>
                </c:pt>
                <c:pt idx="260">
                  <c:v>2010</c:v>
                </c:pt>
                <c:pt idx="261">
                  <c:v>2011</c:v>
                </c:pt>
                <c:pt idx="262">
                  <c:v>2012</c:v>
                </c:pt>
                <c:pt idx="263">
                  <c:v>2013</c:v>
                </c:pt>
              </c:numCache>
            </c:numRef>
          </c:cat>
          <c:val>
            <c:numRef>
              <c:f>'MA window size = 10'!$E$2:$E$265</c:f>
              <c:numCache>
                <c:formatCode>General</c:formatCode>
                <c:ptCount val="264"/>
                <c:pt idx="0">
                  <c:v>8.7200000000000006</c:v>
                </c:pt>
                <c:pt idx="1">
                  <c:v>8.3500000000000014</c:v>
                </c:pt>
                <c:pt idx="2">
                  <c:v>7.493333333333335</c:v>
                </c:pt>
                <c:pt idx="3">
                  <c:v>7.7175000000000011</c:v>
                </c:pt>
                <c:pt idx="4">
                  <c:v>7.8680000000000003</c:v>
                </c:pt>
                <c:pt idx="5">
                  <c:v>7.95</c:v>
                </c:pt>
                <c:pt idx="6">
                  <c:v>8.0785714285714292</c:v>
                </c:pt>
                <c:pt idx="7">
                  <c:v>8.1962500000000009</c:v>
                </c:pt>
                <c:pt idx="8">
                  <c:v>7.8289475308641983</c:v>
                </c:pt>
                <c:pt idx="9">
                  <c:v>8.0299999999999994</c:v>
                </c:pt>
                <c:pt idx="10">
                  <c:v>7.8770000000000007</c:v>
                </c:pt>
                <c:pt idx="11">
                  <c:v>7.9560000000000004</c:v>
                </c:pt>
                <c:pt idx="12">
                  <c:v>8.2390000000000008</c:v>
                </c:pt>
                <c:pt idx="13">
                  <c:v>8.15</c:v>
                </c:pt>
                <c:pt idx="14">
                  <c:v>8.1430000000000007</c:v>
                </c:pt>
                <c:pt idx="15">
                  <c:v>8.1320000000000014</c:v>
                </c:pt>
                <c:pt idx="16">
                  <c:v>8.0879999999999992</c:v>
                </c:pt>
                <c:pt idx="17">
                  <c:v>8.0079999999999991</c:v>
                </c:pt>
                <c:pt idx="18">
                  <c:v>8.0120000000000005</c:v>
                </c:pt>
                <c:pt idx="19">
                  <c:v>7.9819999999999993</c:v>
                </c:pt>
                <c:pt idx="20">
                  <c:v>8.032</c:v>
                </c:pt>
                <c:pt idx="21">
                  <c:v>7.9399999999999995</c:v>
                </c:pt>
                <c:pt idx="22">
                  <c:v>7.8979999999999988</c:v>
                </c:pt>
                <c:pt idx="23">
                  <c:v>7.9700000000000006</c:v>
                </c:pt>
                <c:pt idx="24">
                  <c:v>8.0069999999999997</c:v>
                </c:pt>
                <c:pt idx="25">
                  <c:v>8.1</c:v>
                </c:pt>
                <c:pt idx="26">
                  <c:v>8.0890000000000004</c:v>
                </c:pt>
                <c:pt idx="27">
                  <c:v>8.093</c:v>
                </c:pt>
                <c:pt idx="28">
                  <c:v>8.2690000000000001</c:v>
                </c:pt>
                <c:pt idx="29">
                  <c:v>8.3979999999999997</c:v>
                </c:pt>
                <c:pt idx="30">
                  <c:v>8.5719999999999992</c:v>
                </c:pt>
                <c:pt idx="31">
                  <c:v>8.5969999999999995</c:v>
                </c:pt>
                <c:pt idx="32">
                  <c:v>8.5680000000000014</c:v>
                </c:pt>
                <c:pt idx="33">
                  <c:v>8.5140000000000011</c:v>
                </c:pt>
                <c:pt idx="34">
                  <c:v>8.423</c:v>
                </c:pt>
                <c:pt idx="35">
                  <c:v>8.2409999999999997</c:v>
                </c:pt>
                <c:pt idx="36">
                  <c:v>8.2370000000000001</c:v>
                </c:pt>
                <c:pt idx="37">
                  <c:v>8.2140000000000004</c:v>
                </c:pt>
                <c:pt idx="38">
                  <c:v>8.2050000000000001</c:v>
                </c:pt>
                <c:pt idx="39">
                  <c:v>8.1399999999999988</c:v>
                </c:pt>
                <c:pt idx="40">
                  <c:v>7.9950000000000001</c:v>
                </c:pt>
                <c:pt idx="41">
                  <c:v>8.0080000000000009</c:v>
                </c:pt>
                <c:pt idx="42">
                  <c:v>8.027000000000001</c:v>
                </c:pt>
                <c:pt idx="43">
                  <c:v>8.0820000000000007</c:v>
                </c:pt>
                <c:pt idx="44">
                  <c:v>8.1490000000000009</c:v>
                </c:pt>
                <c:pt idx="45">
                  <c:v>8.2480000000000011</c:v>
                </c:pt>
                <c:pt idx="46">
                  <c:v>8.2489999999999988</c:v>
                </c:pt>
                <c:pt idx="47">
                  <c:v>8.2970000000000006</c:v>
                </c:pt>
                <c:pt idx="48">
                  <c:v>8.3190000000000008</c:v>
                </c:pt>
                <c:pt idx="49">
                  <c:v>8.3370000000000015</c:v>
                </c:pt>
                <c:pt idx="50">
                  <c:v>8.3870000000000005</c:v>
                </c:pt>
                <c:pt idx="51">
                  <c:v>8.423</c:v>
                </c:pt>
                <c:pt idx="52">
                  <c:v>8.4719999999999995</c:v>
                </c:pt>
                <c:pt idx="53">
                  <c:v>8.4989999999999988</c:v>
                </c:pt>
                <c:pt idx="54">
                  <c:v>8.5299999999999994</c:v>
                </c:pt>
                <c:pt idx="55">
                  <c:v>8.5510000000000002</c:v>
                </c:pt>
                <c:pt idx="56">
                  <c:v>8.5670000000000019</c:v>
                </c:pt>
                <c:pt idx="57">
                  <c:v>8.5440000000000005</c:v>
                </c:pt>
                <c:pt idx="58">
                  <c:v>8.4400000000000013</c:v>
                </c:pt>
                <c:pt idx="59">
                  <c:v>8.2969999999999988</c:v>
                </c:pt>
                <c:pt idx="60">
                  <c:v>8.1410000000000018</c:v>
                </c:pt>
                <c:pt idx="61">
                  <c:v>7.9680000000000009</c:v>
                </c:pt>
                <c:pt idx="62">
                  <c:v>7.8149999999999995</c:v>
                </c:pt>
                <c:pt idx="63">
                  <c:v>7.7389999999999999</c:v>
                </c:pt>
                <c:pt idx="64">
                  <c:v>7.6139999999999999</c:v>
                </c:pt>
                <c:pt idx="65">
                  <c:v>7.4819999999999993</c:v>
                </c:pt>
                <c:pt idx="66">
                  <c:v>7.3330000000000002</c:v>
                </c:pt>
                <c:pt idx="67">
                  <c:v>7.2030000000000012</c:v>
                </c:pt>
                <c:pt idx="68">
                  <c:v>7.222999999999999</c:v>
                </c:pt>
                <c:pt idx="69">
                  <c:v>7.2519999999999998</c:v>
                </c:pt>
                <c:pt idx="70">
                  <c:v>7.3220000000000001</c:v>
                </c:pt>
                <c:pt idx="71">
                  <c:v>7.4449999999999985</c:v>
                </c:pt>
                <c:pt idx="72">
                  <c:v>7.5589999999999993</c:v>
                </c:pt>
                <c:pt idx="73">
                  <c:v>7.5569999999999995</c:v>
                </c:pt>
                <c:pt idx="74">
                  <c:v>7.6529999999999987</c:v>
                </c:pt>
                <c:pt idx="75">
                  <c:v>7.7679999999999989</c:v>
                </c:pt>
                <c:pt idx="76">
                  <c:v>7.9099999999999993</c:v>
                </c:pt>
                <c:pt idx="77">
                  <c:v>8.093</c:v>
                </c:pt>
                <c:pt idx="78">
                  <c:v>8.1269999999999989</c:v>
                </c:pt>
                <c:pt idx="79">
                  <c:v>8.1840000000000011</c:v>
                </c:pt>
                <c:pt idx="80">
                  <c:v>8.2739999999999991</c:v>
                </c:pt>
                <c:pt idx="81">
                  <c:v>8.229000000000001</c:v>
                </c:pt>
                <c:pt idx="82">
                  <c:v>8.1549999999999994</c:v>
                </c:pt>
                <c:pt idx="83">
                  <c:v>8.1840000000000011</c:v>
                </c:pt>
                <c:pt idx="84">
                  <c:v>8.1440000000000019</c:v>
                </c:pt>
                <c:pt idx="85">
                  <c:v>8.0440000000000005</c:v>
                </c:pt>
                <c:pt idx="86">
                  <c:v>7.9779999999999998</c:v>
                </c:pt>
                <c:pt idx="87">
                  <c:v>7.8349999999999991</c:v>
                </c:pt>
                <c:pt idx="88">
                  <c:v>7.769000000000001</c:v>
                </c:pt>
                <c:pt idx="89">
                  <c:v>7.7379999999999995</c:v>
                </c:pt>
                <c:pt idx="90">
                  <c:v>7.6659999999999995</c:v>
                </c:pt>
                <c:pt idx="91">
                  <c:v>7.6710000000000012</c:v>
                </c:pt>
                <c:pt idx="92">
                  <c:v>7.7279999999999998</c:v>
                </c:pt>
                <c:pt idx="93">
                  <c:v>7.7439999999999998</c:v>
                </c:pt>
                <c:pt idx="94">
                  <c:v>7.694</c:v>
                </c:pt>
                <c:pt idx="95">
                  <c:v>7.7399999999999993</c:v>
                </c:pt>
                <c:pt idx="96">
                  <c:v>7.8250000000000002</c:v>
                </c:pt>
                <c:pt idx="97">
                  <c:v>7.8960000000000008</c:v>
                </c:pt>
                <c:pt idx="98">
                  <c:v>7.9430000000000005</c:v>
                </c:pt>
                <c:pt idx="99">
                  <c:v>7.9780000000000015</c:v>
                </c:pt>
                <c:pt idx="100">
                  <c:v>7.9880000000000022</c:v>
                </c:pt>
                <c:pt idx="101">
                  <c:v>8.0370000000000008</c:v>
                </c:pt>
                <c:pt idx="102">
                  <c:v>8.0450000000000017</c:v>
                </c:pt>
                <c:pt idx="103">
                  <c:v>8.032</c:v>
                </c:pt>
                <c:pt idx="104">
                  <c:v>8.0879999999999992</c:v>
                </c:pt>
                <c:pt idx="105">
                  <c:v>8.1140000000000008</c:v>
                </c:pt>
                <c:pt idx="106">
                  <c:v>8.0590000000000011</c:v>
                </c:pt>
                <c:pt idx="107">
                  <c:v>8.0259999999999998</c:v>
                </c:pt>
                <c:pt idx="108">
                  <c:v>8.0380000000000003</c:v>
                </c:pt>
                <c:pt idx="109">
                  <c:v>8.0649999999999995</c:v>
                </c:pt>
                <c:pt idx="110">
                  <c:v>8.0709999999999997</c:v>
                </c:pt>
                <c:pt idx="111">
                  <c:v>8.0379999999999985</c:v>
                </c:pt>
                <c:pt idx="112">
                  <c:v>7.9839999999999991</c:v>
                </c:pt>
                <c:pt idx="113">
                  <c:v>7.9909999999999997</c:v>
                </c:pt>
                <c:pt idx="114">
                  <c:v>7.9680000000000009</c:v>
                </c:pt>
                <c:pt idx="115">
                  <c:v>7.9749999999999996</c:v>
                </c:pt>
                <c:pt idx="116">
                  <c:v>8.0039999999999996</c:v>
                </c:pt>
                <c:pt idx="117">
                  <c:v>8.0719999999999992</c:v>
                </c:pt>
                <c:pt idx="118">
                  <c:v>8.0869999999999997</c:v>
                </c:pt>
                <c:pt idx="119">
                  <c:v>8.1049999999999986</c:v>
                </c:pt>
                <c:pt idx="120">
                  <c:v>8.1290000000000013</c:v>
                </c:pt>
                <c:pt idx="121">
                  <c:v>8.1560000000000006</c:v>
                </c:pt>
                <c:pt idx="122">
                  <c:v>8.2189999999999994</c:v>
                </c:pt>
                <c:pt idx="123">
                  <c:v>8.2429999999999986</c:v>
                </c:pt>
                <c:pt idx="124">
                  <c:v>8.2880000000000003</c:v>
                </c:pt>
                <c:pt idx="125">
                  <c:v>8.2559999999999985</c:v>
                </c:pt>
                <c:pt idx="126">
                  <c:v>8.2349999999999994</c:v>
                </c:pt>
                <c:pt idx="127">
                  <c:v>8.2449999999999992</c:v>
                </c:pt>
                <c:pt idx="128">
                  <c:v>8.302999999999999</c:v>
                </c:pt>
                <c:pt idx="129">
                  <c:v>8.2769999999999992</c:v>
                </c:pt>
                <c:pt idx="130">
                  <c:v>8.2690000000000001</c:v>
                </c:pt>
                <c:pt idx="131">
                  <c:v>8.2839999999999989</c:v>
                </c:pt>
                <c:pt idx="132">
                  <c:v>8.2779999999999987</c:v>
                </c:pt>
                <c:pt idx="133">
                  <c:v>8.2409999999999997</c:v>
                </c:pt>
                <c:pt idx="134">
                  <c:v>8.1750000000000007</c:v>
                </c:pt>
                <c:pt idx="135">
                  <c:v>8.1809999999999992</c:v>
                </c:pt>
                <c:pt idx="136">
                  <c:v>8.1679999999999993</c:v>
                </c:pt>
                <c:pt idx="137">
                  <c:v>8.1050000000000004</c:v>
                </c:pt>
                <c:pt idx="138">
                  <c:v>8.0310000000000006</c:v>
                </c:pt>
                <c:pt idx="139">
                  <c:v>8.0460000000000012</c:v>
                </c:pt>
                <c:pt idx="140">
                  <c:v>8.0310000000000006</c:v>
                </c:pt>
                <c:pt idx="141">
                  <c:v>8.0059999999999985</c:v>
                </c:pt>
                <c:pt idx="142">
                  <c:v>8</c:v>
                </c:pt>
                <c:pt idx="143">
                  <c:v>8.0080000000000009</c:v>
                </c:pt>
                <c:pt idx="144">
                  <c:v>8.0470000000000006</c:v>
                </c:pt>
                <c:pt idx="145">
                  <c:v>8.0699999999999985</c:v>
                </c:pt>
                <c:pt idx="146">
                  <c:v>8.0960000000000001</c:v>
                </c:pt>
                <c:pt idx="147">
                  <c:v>8.1340000000000003</c:v>
                </c:pt>
                <c:pt idx="148">
                  <c:v>8.1430000000000007</c:v>
                </c:pt>
                <c:pt idx="149">
                  <c:v>8.1510000000000016</c:v>
                </c:pt>
                <c:pt idx="150">
                  <c:v>8.2040000000000006</c:v>
                </c:pt>
                <c:pt idx="151">
                  <c:v>8.2560000000000002</c:v>
                </c:pt>
                <c:pt idx="152">
                  <c:v>8.2789999999999981</c:v>
                </c:pt>
                <c:pt idx="153">
                  <c:v>8.2949999999999999</c:v>
                </c:pt>
                <c:pt idx="154">
                  <c:v>8.2880000000000003</c:v>
                </c:pt>
                <c:pt idx="155">
                  <c:v>8.2960000000000012</c:v>
                </c:pt>
                <c:pt idx="156">
                  <c:v>8.3129999999999988</c:v>
                </c:pt>
                <c:pt idx="157">
                  <c:v>8.2789999999999999</c:v>
                </c:pt>
                <c:pt idx="158">
                  <c:v>8.2799999999999994</c:v>
                </c:pt>
                <c:pt idx="159">
                  <c:v>8.2580000000000009</c:v>
                </c:pt>
                <c:pt idx="160">
                  <c:v>8.23</c:v>
                </c:pt>
                <c:pt idx="161">
                  <c:v>8.1939999999999991</c:v>
                </c:pt>
                <c:pt idx="162">
                  <c:v>8.1810000000000009</c:v>
                </c:pt>
                <c:pt idx="163">
                  <c:v>8.1890000000000001</c:v>
                </c:pt>
                <c:pt idx="164">
                  <c:v>8.2390000000000008</c:v>
                </c:pt>
                <c:pt idx="165">
                  <c:v>8.2750000000000021</c:v>
                </c:pt>
                <c:pt idx="166">
                  <c:v>8.2600000000000016</c:v>
                </c:pt>
                <c:pt idx="167">
                  <c:v>8.2669999999999995</c:v>
                </c:pt>
                <c:pt idx="168">
                  <c:v>8.2609999999999992</c:v>
                </c:pt>
                <c:pt idx="169">
                  <c:v>8.2810000000000006</c:v>
                </c:pt>
                <c:pt idx="170">
                  <c:v>8.2949999999999982</c:v>
                </c:pt>
                <c:pt idx="171">
                  <c:v>8.3339999999999996</c:v>
                </c:pt>
                <c:pt idx="172">
                  <c:v>8.3580000000000005</c:v>
                </c:pt>
                <c:pt idx="173">
                  <c:v>8.370000000000001</c:v>
                </c:pt>
                <c:pt idx="174">
                  <c:v>8.3620000000000001</c:v>
                </c:pt>
                <c:pt idx="175">
                  <c:v>8.3560000000000016</c:v>
                </c:pt>
                <c:pt idx="176">
                  <c:v>8.4060000000000024</c:v>
                </c:pt>
                <c:pt idx="177">
                  <c:v>8.4559999999999995</c:v>
                </c:pt>
                <c:pt idx="178">
                  <c:v>8.5059999999999985</c:v>
                </c:pt>
                <c:pt idx="179">
                  <c:v>8.4919999999999991</c:v>
                </c:pt>
                <c:pt idx="180">
                  <c:v>8.5189999999999984</c:v>
                </c:pt>
                <c:pt idx="181">
                  <c:v>8.5339999999999989</c:v>
                </c:pt>
                <c:pt idx="182">
                  <c:v>8.5639999999999983</c:v>
                </c:pt>
                <c:pt idx="183">
                  <c:v>8.5560000000000009</c:v>
                </c:pt>
                <c:pt idx="184">
                  <c:v>8.5680000000000014</c:v>
                </c:pt>
                <c:pt idx="185">
                  <c:v>8.5670000000000002</c:v>
                </c:pt>
                <c:pt idx="186">
                  <c:v>8.5489999999999995</c:v>
                </c:pt>
                <c:pt idx="187">
                  <c:v>8.5670000000000002</c:v>
                </c:pt>
                <c:pt idx="188">
                  <c:v>8.59</c:v>
                </c:pt>
                <c:pt idx="189">
                  <c:v>8.6420000000000012</c:v>
                </c:pt>
                <c:pt idx="190">
                  <c:v>8.6550000000000011</c:v>
                </c:pt>
                <c:pt idx="191">
                  <c:v>8.66</c:v>
                </c:pt>
                <c:pt idx="192">
                  <c:v>8.661999999999999</c:v>
                </c:pt>
                <c:pt idx="193">
                  <c:v>8.7040000000000006</c:v>
                </c:pt>
                <c:pt idx="194">
                  <c:v>8.7259999999999991</c:v>
                </c:pt>
                <c:pt idx="195">
                  <c:v>8.7319999999999993</c:v>
                </c:pt>
                <c:pt idx="196">
                  <c:v>8.7449999999999992</c:v>
                </c:pt>
                <c:pt idx="197">
                  <c:v>8.754999999999999</c:v>
                </c:pt>
                <c:pt idx="198">
                  <c:v>8.743999999999998</c:v>
                </c:pt>
                <c:pt idx="199">
                  <c:v>8.7270000000000003</c:v>
                </c:pt>
                <c:pt idx="200">
                  <c:v>8.6880000000000006</c:v>
                </c:pt>
                <c:pt idx="201">
                  <c:v>8.6740000000000013</c:v>
                </c:pt>
                <c:pt idx="202">
                  <c:v>8.6650000000000009</c:v>
                </c:pt>
                <c:pt idx="203">
                  <c:v>8.6760000000000002</c:v>
                </c:pt>
                <c:pt idx="204">
                  <c:v>8.647000000000002</c:v>
                </c:pt>
                <c:pt idx="205">
                  <c:v>8.6519999999999992</c:v>
                </c:pt>
                <c:pt idx="206">
                  <c:v>8.6119999999999983</c:v>
                </c:pt>
                <c:pt idx="207">
                  <c:v>8.6050000000000004</c:v>
                </c:pt>
                <c:pt idx="208">
                  <c:v>8.6070000000000011</c:v>
                </c:pt>
                <c:pt idx="209">
                  <c:v>8.6210000000000004</c:v>
                </c:pt>
                <c:pt idx="210">
                  <c:v>8.6419999999999995</c:v>
                </c:pt>
                <c:pt idx="211">
                  <c:v>8.6590000000000007</c:v>
                </c:pt>
                <c:pt idx="212">
                  <c:v>8.67</c:v>
                </c:pt>
                <c:pt idx="213">
                  <c:v>8.6690000000000005</c:v>
                </c:pt>
                <c:pt idx="214">
                  <c:v>8.6539999999999999</c:v>
                </c:pt>
                <c:pt idx="215">
                  <c:v>8.6440000000000001</c:v>
                </c:pt>
                <c:pt idx="216">
                  <c:v>8.6759999999999984</c:v>
                </c:pt>
                <c:pt idx="217">
                  <c:v>8.6729999999999983</c:v>
                </c:pt>
                <c:pt idx="218">
                  <c:v>8.6479999999999997</c:v>
                </c:pt>
                <c:pt idx="219">
                  <c:v>8.6349999999999998</c:v>
                </c:pt>
                <c:pt idx="220">
                  <c:v>8.6470000000000002</c:v>
                </c:pt>
                <c:pt idx="221">
                  <c:v>8.6269999999999989</c:v>
                </c:pt>
                <c:pt idx="222">
                  <c:v>8.6019999999999985</c:v>
                </c:pt>
                <c:pt idx="223">
                  <c:v>8.6109999999999989</c:v>
                </c:pt>
                <c:pt idx="224">
                  <c:v>8.6170000000000009</c:v>
                </c:pt>
                <c:pt idx="225">
                  <c:v>8.6379999999999981</c:v>
                </c:pt>
                <c:pt idx="226">
                  <c:v>8.6129999999999978</c:v>
                </c:pt>
                <c:pt idx="227">
                  <c:v>8.6279999999999966</c:v>
                </c:pt>
                <c:pt idx="228">
                  <c:v>8.6449999999999996</c:v>
                </c:pt>
                <c:pt idx="229">
                  <c:v>8.6579999999999995</c:v>
                </c:pt>
                <c:pt idx="230">
                  <c:v>8.6860000000000017</c:v>
                </c:pt>
                <c:pt idx="231">
                  <c:v>8.7430000000000003</c:v>
                </c:pt>
                <c:pt idx="232">
                  <c:v>8.7570000000000014</c:v>
                </c:pt>
                <c:pt idx="233">
                  <c:v>8.7650000000000006</c:v>
                </c:pt>
                <c:pt idx="234">
                  <c:v>8.7870000000000008</c:v>
                </c:pt>
                <c:pt idx="235">
                  <c:v>8.7789999999999999</c:v>
                </c:pt>
                <c:pt idx="236">
                  <c:v>8.827</c:v>
                </c:pt>
                <c:pt idx="237">
                  <c:v>8.8409999999999993</c:v>
                </c:pt>
                <c:pt idx="238">
                  <c:v>8.8919999999999995</c:v>
                </c:pt>
                <c:pt idx="239">
                  <c:v>8.9109999999999996</c:v>
                </c:pt>
                <c:pt idx="240">
                  <c:v>8.9359999999999999</c:v>
                </c:pt>
                <c:pt idx="241">
                  <c:v>8.9370000000000012</c:v>
                </c:pt>
                <c:pt idx="242">
                  <c:v>8.9570000000000025</c:v>
                </c:pt>
                <c:pt idx="243">
                  <c:v>8.9410000000000025</c:v>
                </c:pt>
                <c:pt idx="244">
                  <c:v>8.9760000000000026</c:v>
                </c:pt>
                <c:pt idx="245">
                  <c:v>9.0449999999999982</c:v>
                </c:pt>
                <c:pt idx="246">
                  <c:v>9.0659999999999989</c:v>
                </c:pt>
                <c:pt idx="247">
                  <c:v>9.0869999999999997</c:v>
                </c:pt>
                <c:pt idx="248">
                  <c:v>9.1189999999999998</c:v>
                </c:pt>
                <c:pt idx="249">
                  <c:v>9.1560000000000006</c:v>
                </c:pt>
                <c:pt idx="250">
                  <c:v>9.1529999999999987</c:v>
                </c:pt>
                <c:pt idx="251">
                  <c:v>9.1760000000000002</c:v>
                </c:pt>
                <c:pt idx="252">
                  <c:v>9.2490000000000006</c:v>
                </c:pt>
                <c:pt idx="253">
                  <c:v>9.3149999999999977</c:v>
                </c:pt>
                <c:pt idx="254">
                  <c:v>9.3429999999999982</c:v>
                </c:pt>
                <c:pt idx="255">
                  <c:v>9.3779999999999983</c:v>
                </c:pt>
                <c:pt idx="256">
                  <c:v>9.4269999999999996</c:v>
                </c:pt>
                <c:pt idx="257">
                  <c:v>9.48</c:v>
                </c:pt>
                <c:pt idx="258">
                  <c:v>9.4710000000000001</c:v>
                </c:pt>
                <c:pt idx="259">
                  <c:v>9.4930000000000021</c:v>
                </c:pt>
                <c:pt idx="260">
                  <c:v>9.543000000000001</c:v>
                </c:pt>
                <c:pt idx="261">
                  <c:v>9.5540000000000003</c:v>
                </c:pt>
                <c:pt idx="262">
                  <c:v>9.548</c:v>
                </c:pt>
                <c:pt idx="263">
                  <c:v>9.5560000000000009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81-4A83-A8DC-E2F28E632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1407183"/>
        <c:axId val="2111396783"/>
      </c:lineChart>
      <c:catAx>
        <c:axId val="2111407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Calendar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396783"/>
        <c:crosses val="autoZero"/>
        <c:auto val="1"/>
        <c:lblAlgn val="ctr"/>
        <c:lblOffset val="100"/>
        <c:tickMarkSkip val="10"/>
        <c:noMultiLvlLbl val="0"/>
      </c:catAx>
      <c:valAx>
        <c:axId val="211139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Moving Average Temperature (°C)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407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F625-2ABA-476C-9C94-C5182F36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D2E4E-9AC8-4E68-A5A9-A22D666F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9689-88B5-45DF-9274-47837AD5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F5C8-5075-4428-978D-1948348A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E7D3-A8C7-4B7B-ABA7-23E6DAA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F68D-F76F-451A-9D8C-F832D31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DFFBE-D0FC-42A0-8161-589575D2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9BDD-67D3-4F5C-9285-4A3B6953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9CE4-C1D5-4BFE-9E07-4B68FC3C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7C69-D082-468E-8A0B-72FF7CA4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0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58A3D-851F-4C33-88B8-B77646D84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0494B-9563-4E7B-9795-10DDD41CE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6C4C-BF71-434B-9005-5A20CEAC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E15F-CA6C-481D-839E-995FF592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2215-D7FB-41B8-83E2-EE33F7FE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1885-6424-4FD2-80EF-D5794E32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C3D2-27EC-43D9-8296-5DD51A0E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8CB4-6178-4AB0-A619-5C442416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F53D-BC61-425F-A3C6-3B17984C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97D2-D9C5-42F0-8A70-CC96B125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1A04-F280-4C2C-B641-C984B7FD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94B46-4F34-4613-A855-1D6D437A2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E5CD-EAD5-4525-BEFD-2CCC3E07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77C1-783B-460C-9451-0F7BAB31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8397-8925-487C-91D9-4EDE9F22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DB72-E132-4B99-A3EC-C2F07F4E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437E-42C2-4D1E-A964-D4BE2478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DA53C-0F54-42EF-A3D8-953F3750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9E475-1143-47A1-A7C6-37C10E77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D6CF6-C8DC-41A2-B2BE-14A332EF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B08DE-FF28-4E1A-831B-F8848ABF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5FE2-B2D4-4E77-A922-ADD45EEC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CCF3-DEF9-459E-96F4-364C31E9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3DAF5-2729-4A19-BC44-AC4DECA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3625E-56C6-4D51-9557-7E36AACB7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79664-2239-45C0-8B22-66A2DCDF2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D7A1D-1F6A-47EA-A9A4-6BC339C0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997AD-54E2-43F2-A44B-5633B2AB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C1EF0-3DA0-41FE-9166-F78CE941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F44-A9A0-4973-9752-141FA84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65DFA-AD78-4D32-BD20-B48B5544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AABA1-18A9-43F3-A4D3-2C212785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D5903-51D5-49FF-BED7-C4EC5F5B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974BA-C642-4EEF-88C3-2229CC40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23E47-1BD7-4C64-A6D4-7368B6F7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326C0-DFE5-4804-A18B-74B22B7B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B652-B869-4130-8381-889356BB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B01D-8503-484A-B409-C00142C7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B2E76-FA19-4B09-8BAE-08C19A477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8B4E-F1AB-47E9-B66F-EF229336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10D7-C140-48CA-B2AE-E9BF5315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0D94D-94BF-405F-BBBA-89D2944D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E0CE-04B2-4743-9D04-E5AFCC80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BD57A-3105-4911-9196-F20413F8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F6B90-AD1C-40C2-B7DD-5A4F8C1D1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F88F-8BE8-48C3-BC5E-A53CAC42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C986-1535-4D49-BF58-DBA9E2DF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4A4E2-7D9E-4D1B-9C1C-38FBD09D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CD282-9D6B-4635-89D4-EDEAF28A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A4BF-017D-45AF-9963-369DE6E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A8AA-965B-44B0-B7A6-13A276FB5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65B1-B03E-44B4-BEA3-10E627C8F06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2F4A-EF74-4E4D-AC30-F7D9F4DEF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13D5-FCB2-4A40-B7A7-991458BF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D70B-9B70-4E53-8EF3-7F5C57D5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1C7B-31AB-4F46-962B-402F6A225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Temperature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EADCD-BD47-4BEC-B4C5-1E652872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Michael Kieda</a:t>
            </a:r>
          </a:p>
          <a:p>
            <a:r>
              <a:rPr lang="en-US" b="1" dirty="0"/>
              <a:t>March 21, 2021</a:t>
            </a:r>
          </a:p>
        </p:txBody>
      </p:sp>
    </p:spTree>
    <p:extLst>
      <p:ext uri="{BB962C8B-B14F-4D97-AF65-F5344CB8AC3E}">
        <p14:creationId xmlns:p14="http://schemas.microsoft.com/office/powerpoint/2010/main" val="18287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	Temperature Project 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FC32F0-E843-4923-9EC8-E65D2428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SQL to browse database and identify country of city to compare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“United States”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SQL to browse database and identify city to compare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“Detroit”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query to pull year and average temperatures for both Detroit and Global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Use a JOIN on “year” of “</a:t>
            </a:r>
            <a:r>
              <a:rPr lang="en-US" dirty="0" err="1"/>
              <a:t>city_data</a:t>
            </a:r>
            <a:r>
              <a:rPr lang="en-US" dirty="0"/>
              <a:t>” and “</a:t>
            </a:r>
            <a:r>
              <a:rPr lang="en-US" dirty="0" err="1"/>
              <a:t>global_data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calculate a moving average in the query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Use window function to average 5 temp. values, current and 4 preceding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3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	Temperature Project Outline, continued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FC32F0-E843-4923-9EC8-E65D2428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Export to CSV, load into Excel and verify moving average result with an Excel formula for the same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Create line chart and determine if plot smooth enough or if a larger window for the moving average is needed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Use Excel formula to try a window of 10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Select window of 10 to submit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Make observations about the temperature trends for Detroit and global.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Create remote repository in GitHub for project files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Document work and submit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Line chart of moving average temperatures over 10 years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0A6C332-12BA-47D8-8E53-F05022EEE4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12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39C55-0B73-4D62-975A-85D33353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trend toward higher temperatures is apparent in both the Detroit and global data and the rise appears to accelerate in the 21</a:t>
            </a:r>
            <a:r>
              <a:rPr lang="en-US" baseline="30000" dirty="0"/>
              <a:t>st</a:t>
            </a:r>
            <a:r>
              <a:rPr lang="en-US" dirty="0"/>
              <a:t> century</a:t>
            </a:r>
          </a:p>
          <a:p>
            <a:r>
              <a:rPr lang="en-US" dirty="0"/>
              <a:t>From the late 1700’s onward, Detroit tends to be slightly warmer than the global average temperature</a:t>
            </a:r>
          </a:p>
          <a:p>
            <a:r>
              <a:rPr lang="en-US" dirty="0"/>
              <a:t>The Detroit temperature shows more variation than does the global</a:t>
            </a:r>
          </a:p>
          <a:p>
            <a:r>
              <a:rPr lang="en-US" dirty="0"/>
              <a:t> There is a significant and prolonged dip in temperature during the early 1800’s for both the Detroit and global data</a:t>
            </a:r>
          </a:p>
          <a:p>
            <a:r>
              <a:rPr lang="en-US" dirty="0"/>
              <a:t>The higher variation in the first 10 years of data is because the moving average window size is less that 10.  </a:t>
            </a:r>
          </a:p>
        </p:txBody>
      </p:sp>
    </p:spTree>
    <p:extLst>
      <p:ext uri="{BB962C8B-B14F-4D97-AF65-F5344CB8AC3E}">
        <p14:creationId xmlns:p14="http://schemas.microsoft.com/office/powerpoint/2010/main" val="22655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5C38-AEE5-4F62-AA0E-45A4906A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SQL query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9E715-D800-47CF-A022-24FA92950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800"/>
            <a:ext cx="10515600" cy="2870400"/>
          </a:xfrm>
        </p:spPr>
      </p:pic>
    </p:spTree>
    <p:extLst>
      <p:ext uri="{BB962C8B-B14F-4D97-AF65-F5344CB8AC3E}">
        <p14:creationId xmlns:p14="http://schemas.microsoft.com/office/powerpoint/2010/main" val="89204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306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Temperature Project</vt:lpstr>
      <vt:lpstr> Temperature Project Outline</vt:lpstr>
      <vt:lpstr> Temperature Project Outline, continued</vt:lpstr>
      <vt:lpstr>Line chart of moving average temperatures over 10 years</vt:lpstr>
      <vt:lpstr>Observations</vt:lpstr>
      <vt:lpstr>SQL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Michael Kieda</dc:creator>
  <cp:lastModifiedBy>Michael Kieda</cp:lastModifiedBy>
  <cp:revision>27</cp:revision>
  <dcterms:created xsi:type="dcterms:W3CDTF">2021-01-15T15:40:11Z</dcterms:created>
  <dcterms:modified xsi:type="dcterms:W3CDTF">2021-03-21T18:34:20Z</dcterms:modified>
</cp:coreProperties>
</file>