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5B024-1A59-204B-9031-876AFC333B62}" v="15" dt="2022-05-18T09:17:4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mi  Waterlow" userId="6350534f-faf1-47d3-94f2-1db8ba930cbe" providerId="ADAL" clId="{E0F5B024-1A59-204B-9031-876AFC333B62}"/>
    <pc:docChg chg="undo custSel addSld delSld modSld">
      <pc:chgData name="Naomi  Waterlow" userId="6350534f-faf1-47d3-94f2-1db8ba930cbe" providerId="ADAL" clId="{E0F5B024-1A59-204B-9031-876AFC333B62}" dt="2022-05-18T09:35:59.811" v="1868" actId="20577"/>
      <pc:docMkLst>
        <pc:docMk/>
      </pc:docMkLst>
      <pc:sldChg chg="modSp mod">
        <pc:chgData name="Naomi  Waterlow" userId="6350534f-faf1-47d3-94f2-1db8ba930cbe" providerId="ADAL" clId="{E0F5B024-1A59-204B-9031-876AFC333B62}" dt="2022-05-18T09:35:20.270" v="1818" actId="255"/>
        <pc:sldMkLst>
          <pc:docMk/>
          <pc:sldMk cId="4287800487" sldId="257"/>
        </pc:sldMkLst>
        <pc:spChg chg="mod">
          <ac:chgData name="Naomi  Waterlow" userId="6350534f-faf1-47d3-94f2-1db8ba930cbe" providerId="ADAL" clId="{E0F5B024-1A59-204B-9031-876AFC333B62}" dt="2022-05-18T09:13:40.214" v="181" actId="1076"/>
          <ac:spMkLst>
            <pc:docMk/>
            <pc:sldMk cId="4287800487" sldId="257"/>
            <ac:spMk id="2" creationId="{DBD8A093-54E1-85E7-770B-9723782F8855}"/>
          </ac:spMkLst>
        </pc:spChg>
        <pc:spChg chg="mod">
          <ac:chgData name="Naomi  Waterlow" userId="6350534f-faf1-47d3-94f2-1db8ba930cbe" providerId="ADAL" clId="{E0F5B024-1A59-204B-9031-876AFC333B62}" dt="2022-05-18T09:35:20.270" v="1818" actId="255"/>
          <ac:spMkLst>
            <pc:docMk/>
            <pc:sldMk cId="4287800487" sldId="257"/>
            <ac:spMk id="3" creationId="{33A80A1D-9CFE-C8F4-90BA-CCE6AC91C2C4}"/>
          </ac:spMkLst>
        </pc:spChg>
      </pc:sldChg>
      <pc:sldChg chg="addSp delSp modSp new mod">
        <pc:chgData name="Naomi  Waterlow" userId="6350534f-faf1-47d3-94f2-1db8ba930cbe" providerId="ADAL" clId="{E0F5B024-1A59-204B-9031-876AFC333B62}" dt="2022-05-18T09:09:44.435" v="60" actId="1076"/>
        <pc:sldMkLst>
          <pc:docMk/>
          <pc:sldMk cId="1392892312" sldId="263"/>
        </pc:sldMkLst>
        <pc:spChg chg="mod">
          <ac:chgData name="Naomi  Waterlow" userId="6350534f-faf1-47d3-94f2-1db8ba930cbe" providerId="ADAL" clId="{E0F5B024-1A59-204B-9031-876AFC333B62}" dt="2022-05-18T08:59:08.574" v="47" actId="1076"/>
          <ac:spMkLst>
            <pc:docMk/>
            <pc:sldMk cId="1392892312" sldId="263"/>
            <ac:spMk id="2" creationId="{A2402E44-FE2F-26E1-E93D-3B1D5410D695}"/>
          </ac:spMkLst>
        </pc:spChg>
        <pc:spChg chg="del">
          <ac:chgData name="Naomi  Waterlow" userId="6350534f-faf1-47d3-94f2-1db8ba930cbe" providerId="ADAL" clId="{E0F5B024-1A59-204B-9031-876AFC333B62}" dt="2022-05-18T08:58:13.345" v="1"/>
          <ac:spMkLst>
            <pc:docMk/>
            <pc:sldMk cId="1392892312" sldId="263"/>
            <ac:spMk id="3" creationId="{261E94FE-9E3F-3EAA-6662-8E67A7C7A632}"/>
          </ac:spMkLst>
        </pc:spChg>
        <pc:spChg chg="add del mod">
          <ac:chgData name="Naomi  Waterlow" userId="6350534f-faf1-47d3-94f2-1db8ba930cbe" providerId="ADAL" clId="{E0F5B024-1A59-204B-9031-876AFC333B62}" dt="2022-05-18T08:58:56.442" v="35"/>
          <ac:spMkLst>
            <pc:docMk/>
            <pc:sldMk cId="1392892312" sldId="263"/>
            <ac:spMk id="6" creationId="{F68AAC13-8B70-D456-4A0E-7782DE9EBD9F}"/>
          </ac:spMkLst>
        </pc:spChg>
        <pc:picChg chg="add del mod">
          <ac:chgData name="Naomi  Waterlow" userId="6350534f-faf1-47d3-94f2-1db8ba930cbe" providerId="ADAL" clId="{E0F5B024-1A59-204B-9031-876AFC333B62}" dt="2022-05-18T08:58:25.406" v="34" actId="478"/>
          <ac:picMkLst>
            <pc:docMk/>
            <pc:sldMk cId="1392892312" sldId="263"/>
            <ac:picMk id="4" creationId="{C0737327-D8F4-97F6-79FD-1A60C11882D1}"/>
          </ac:picMkLst>
        </pc:picChg>
        <pc:picChg chg="add mod">
          <ac:chgData name="Naomi  Waterlow" userId="6350534f-faf1-47d3-94f2-1db8ba930cbe" providerId="ADAL" clId="{E0F5B024-1A59-204B-9031-876AFC333B62}" dt="2022-05-18T09:09:44.435" v="60" actId="1076"/>
          <ac:picMkLst>
            <pc:docMk/>
            <pc:sldMk cId="1392892312" sldId="263"/>
            <ac:picMk id="7" creationId="{B58E6D7A-F750-C9A5-0F7D-3011D8489EAA}"/>
          </ac:picMkLst>
        </pc:picChg>
      </pc:sldChg>
      <pc:sldChg chg="addSp delSp modSp new mod">
        <pc:chgData name="Naomi  Waterlow" userId="6350534f-faf1-47d3-94f2-1db8ba930cbe" providerId="ADAL" clId="{E0F5B024-1A59-204B-9031-876AFC333B62}" dt="2022-05-18T09:12:27.184" v="173" actId="1076"/>
        <pc:sldMkLst>
          <pc:docMk/>
          <pc:sldMk cId="1184812505" sldId="264"/>
        </pc:sldMkLst>
        <pc:spChg chg="del">
          <ac:chgData name="Naomi  Waterlow" userId="6350534f-faf1-47d3-94f2-1db8ba930cbe" providerId="ADAL" clId="{E0F5B024-1A59-204B-9031-876AFC333B62}" dt="2022-05-18T09:09:24.790" v="53" actId="478"/>
          <ac:spMkLst>
            <pc:docMk/>
            <pc:sldMk cId="1184812505" sldId="264"/>
            <ac:spMk id="2" creationId="{D1340539-98B2-A722-6DBA-D654D0E60108}"/>
          </ac:spMkLst>
        </pc:spChg>
        <pc:spChg chg="del">
          <ac:chgData name="Naomi  Waterlow" userId="6350534f-faf1-47d3-94f2-1db8ba930cbe" providerId="ADAL" clId="{E0F5B024-1A59-204B-9031-876AFC333B62}" dt="2022-05-18T09:09:22.041" v="52"/>
          <ac:spMkLst>
            <pc:docMk/>
            <pc:sldMk cId="1184812505" sldId="264"/>
            <ac:spMk id="3" creationId="{2B8908CE-BAE6-BE2F-636E-9550A482CFFC}"/>
          </ac:spMkLst>
        </pc:spChg>
        <pc:spChg chg="add mod">
          <ac:chgData name="Naomi  Waterlow" userId="6350534f-faf1-47d3-94f2-1db8ba930cbe" providerId="ADAL" clId="{E0F5B024-1A59-204B-9031-876AFC333B62}" dt="2022-05-18T09:10:03.957" v="86" actId="20577"/>
          <ac:spMkLst>
            <pc:docMk/>
            <pc:sldMk cId="1184812505" sldId="264"/>
            <ac:spMk id="5" creationId="{34BFD163-EBCD-2086-7620-4D2A6848B39A}"/>
          </ac:spMkLst>
        </pc:spChg>
        <pc:spChg chg="add mod">
          <ac:chgData name="Naomi  Waterlow" userId="6350534f-faf1-47d3-94f2-1db8ba930cbe" providerId="ADAL" clId="{E0F5B024-1A59-204B-9031-876AFC333B62}" dt="2022-05-18T09:10:56.160" v="106" actId="1035"/>
          <ac:spMkLst>
            <pc:docMk/>
            <pc:sldMk cId="1184812505" sldId="264"/>
            <ac:spMk id="6" creationId="{27922800-1D83-37CA-3A8F-9DE9D209B011}"/>
          </ac:spMkLst>
        </pc:spChg>
        <pc:spChg chg="add mod">
          <ac:chgData name="Naomi  Waterlow" userId="6350534f-faf1-47d3-94f2-1db8ba930cbe" providerId="ADAL" clId="{E0F5B024-1A59-204B-9031-876AFC333B62}" dt="2022-05-18T09:11:25.701" v="141" actId="1076"/>
          <ac:spMkLst>
            <pc:docMk/>
            <pc:sldMk cId="1184812505" sldId="264"/>
            <ac:spMk id="7" creationId="{1976B4F9-63DC-9278-D6D1-6232D3247CBF}"/>
          </ac:spMkLst>
        </pc:spChg>
        <pc:spChg chg="add mod">
          <ac:chgData name="Naomi  Waterlow" userId="6350534f-faf1-47d3-94f2-1db8ba930cbe" providerId="ADAL" clId="{E0F5B024-1A59-204B-9031-876AFC333B62}" dt="2022-05-18T09:12:27.184" v="173" actId="1076"/>
          <ac:spMkLst>
            <pc:docMk/>
            <pc:sldMk cId="1184812505" sldId="264"/>
            <ac:spMk id="8" creationId="{4F221F2D-C6F0-3A02-6E0B-8BE4E0F719E1}"/>
          </ac:spMkLst>
        </pc:spChg>
        <pc:picChg chg="add mod modCrop">
          <ac:chgData name="Naomi  Waterlow" userId="6350534f-faf1-47d3-94f2-1db8ba930cbe" providerId="ADAL" clId="{E0F5B024-1A59-204B-9031-876AFC333B62}" dt="2022-05-18T09:11:55.649" v="168" actId="1076"/>
          <ac:picMkLst>
            <pc:docMk/>
            <pc:sldMk cId="1184812505" sldId="264"/>
            <ac:picMk id="4" creationId="{912AA26E-B746-A48D-9705-962788948913}"/>
          </ac:picMkLst>
        </pc:picChg>
      </pc:sldChg>
      <pc:sldChg chg="new del">
        <pc:chgData name="Naomi  Waterlow" userId="6350534f-faf1-47d3-94f2-1db8ba930cbe" providerId="ADAL" clId="{E0F5B024-1A59-204B-9031-876AFC333B62}" dt="2022-05-18T09:35:44.500" v="1821" actId="2696"/>
        <pc:sldMkLst>
          <pc:docMk/>
          <pc:sldMk cId="2413837412" sldId="265"/>
        </pc:sldMkLst>
      </pc:sldChg>
      <pc:sldChg chg="modSp new mod">
        <pc:chgData name="Naomi  Waterlow" userId="6350534f-faf1-47d3-94f2-1db8ba930cbe" providerId="ADAL" clId="{E0F5B024-1A59-204B-9031-876AFC333B62}" dt="2022-05-18T09:35:59.811" v="1868" actId="20577"/>
        <pc:sldMkLst>
          <pc:docMk/>
          <pc:sldMk cId="2328980180" sldId="266"/>
        </pc:sldMkLst>
        <pc:spChg chg="mod">
          <ac:chgData name="Naomi  Waterlow" userId="6350534f-faf1-47d3-94f2-1db8ba930cbe" providerId="ADAL" clId="{E0F5B024-1A59-204B-9031-876AFC333B62}" dt="2022-05-18T09:35:59.811" v="1868" actId="20577"/>
          <ac:spMkLst>
            <pc:docMk/>
            <pc:sldMk cId="2328980180" sldId="266"/>
            <ac:spMk id="2" creationId="{F39EDB43-958E-A726-0D61-11FE6669EE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D3E-07C5-07B4-BB52-1E591BBF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EEF2-C892-962A-EA3D-299380E0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1D9A-F9E9-C1BD-D9B5-70AC0F93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8E11-93B5-F313-53DD-8FE07FB9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D130-23FA-EA88-FEC7-30D368E3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B96D-D3EA-5824-742D-7D67DAB4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C1B2-A6C8-E868-4428-0B4538A5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A92D-F85B-F0B6-2A34-594EE6C4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FDE4-6B39-1BCB-5CAC-E0C9FDB1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EACA-6E97-5B9F-D1FD-ABEB57C6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AB84-6765-F293-67A1-ABD2825F8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5CE2-1417-5CBA-C7E0-A06FAF6B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6B37-CBE4-E04F-F79D-2EF237A0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1A8C-AA25-EAA0-C642-2928A2C0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BF71-FC08-EE14-D50B-4535E63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4BF-52E7-D134-5469-1FA41108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F175-A78F-558D-1B41-55CEC50B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E04B-F0FC-83C5-A81A-548CEDA1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6AF7-9658-C7F7-43AB-3035E179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E904-3775-5C1C-7220-2874CFF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CC4F-7AF8-9E76-4B05-10FA9CF5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D278-42A6-1461-3A3C-7555CBD6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0295-4E41-0255-1D8C-2F5344C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70AC-2752-4D7D-F06A-1CCE1D20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9FC4-6416-32AF-5230-41B483B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6B68-F7B5-2418-3566-A74B06C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6EC9-9F81-8BB2-A831-2D4D93EA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A12EA-D093-5561-DB7E-FB3DDF229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42B7-5188-591E-A05A-8F3A8879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D73D-5657-1738-B4E2-880B9B0F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8249-6108-C7B2-495D-873417E1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B852-409F-F8AF-21FB-7E409C3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410B-FC06-780A-9C86-F877595C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1C490-4451-F4C7-5670-2161DF3D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9DD54-5305-ABB4-12C6-F3A27270D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9CF3-4EC5-4EF0-8EFE-A5AFB1FC7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4C6FD-C319-619F-DC32-C0D02C0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9FC84-58FC-6AA2-044C-E11CD749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DBAF4-1E49-7B08-41F3-18DFAC2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2D79-59B2-FB04-4AED-845E5CF8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8E821-A787-3067-E1BE-6B55554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16BF1-0C6B-125C-515E-4506201E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49C32-0A79-48EE-72C6-F5473B1B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16324-68EE-B8A9-4025-CF56A01C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38B3A-1C0E-2960-33E9-87F455B7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F6A55-71AA-9A6A-60D4-3E8379BE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75F4-001C-36DB-6E17-C7916D8F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1761-FD8D-C3EA-18CD-F650A9CF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D8D9-7167-9385-B4AC-3FE40227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69D2-18EC-059B-470F-2F51A3C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C6EAB-1499-BA20-AE74-C1DA1AE0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C2F0-0A6F-9506-CD3C-50BF065A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4F8A-4BF5-95DA-B280-B31B0DA4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967B4-C668-0D71-BBA9-5865B45DE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FFE64-105B-9972-3E83-8F7F8317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0FAEA-9364-C408-6AB8-E306D5E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3140-9F98-8270-8AFA-DE5CD4F1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B76B7-0712-BA47-D81F-E80AFA91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53634-2E4B-3E65-951F-FDB1E0C7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2452-6576-F6D2-5106-433F7D7F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C841-7712-1671-2DCA-09576FB00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6A00-A093-6743-BDD4-DF568F1A67A5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21DB-7559-6EBC-0D10-C7C87223F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9244-645F-CB9E-4ABA-68DC9D3AE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1A7D-F7AA-5141-94FF-509CB1EB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C68B-415B-56AF-B8B8-9DD288382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Susceptibility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1DA66-960D-2F5F-819F-151CA28F5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9F-D22C-35A5-5901-3235CFB2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4639-22D3-7E9E-CC65-BD8C933F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by the % of the population that avoided infection seems more reasonable than increasing relative to the %of infections that were avoided</a:t>
            </a:r>
          </a:p>
          <a:p>
            <a:r>
              <a:rPr lang="en-US" dirty="0"/>
              <a:t>However in both scenarios you see increased outbreaks with vaccination in subsequent years</a:t>
            </a:r>
          </a:p>
          <a:p>
            <a:endParaRPr lang="en-US" dirty="0"/>
          </a:p>
          <a:p>
            <a:r>
              <a:rPr lang="en-US" dirty="0"/>
              <a:t>There is either scenario reasonable?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A093-54E1-85E7-770B-9723782F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0A1D-9CFE-C8F4-90BA-CCE6AC91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17" y="1325563"/>
            <a:ext cx="10647556" cy="484280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‘OFF’: No change in susceptibility from previous season</a:t>
            </a:r>
            <a:br>
              <a:rPr lang="en-US" dirty="0"/>
            </a:br>
            <a:r>
              <a:rPr lang="en-US" sz="2600" i="1" dirty="0">
                <a:solidFill>
                  <a:schemeClr val="accent6"/>
                </a:solidFill>
              </a:rPr>
              <a:t>i.e. the infections in the previous season do not impact the susceptibility of the next season</a:t>
            </a:r>
          </a:p>
          <a:p>
            <a:pPr marL="514350" indent="-514350">
              <a:buAutoNum type="arabicPeriod"/>
            </a:pPr>
            <a:r>
              <a:rPr lang="en-US" dirty="0"/>
              <a:t>‘MULT’: multiplier = proportion of cases avoided in the previous epidemic compared to no vaccine scenario * immunity.</a:t>
            </a:r>
            <a:br>
              <a:rPr lang="en-US" sz="2400" dirty="0"/>
            </a:br>
            <a:r>
              <a:rPr lang="en-US" sz="2600" i="1" dirty="0">
                <a:solidFill>
                  <a:schemeClr val="accent6"/>
                </a:solidFill>
              </a:rPr>
              <a:t>I.e. All the immunity in a season is as a result of infections in the previous season, therefore reducing infections reduces immunity in the same proportion</a:t>
            </a:r>
            <a:br>
              <a:rPr lang="en-US" sz="2400" dirty="0"/>
            </a:br>
            <a:r>
              <a:rPr lang="en-US" sz="2400" dirty="0"/>
              <a:t>e.g. avoid X proportion of cases previous year, then new susceptibility  = base susceptibility + (1- base susceptibility)*X</a:t>
            </a:r>
            <a:br>
              <a:rPr lang="en-US" sz="2400" dirty="0"/>
            </a:br>
            <a:r>
              <a:rPr lang="en-US" sz="2400" dirty="0"/>
              <a:t>-&gt; mathematically can’t go above 1 </a:t>
            </a:r>
            <a:br>
              <a:rPr lang="en-US" sz="2400" dirty="0"/>
            </a:br>
            <a:r>
              <a:rPr lang="en-US" sz="2400" dirty="0"/>
              <a:t>-&gt; can go below 0 if vaccination causes more cases. (e.g. base susceptibility = 20%, get 100% more cases, new susceptibility = 0.2 +(1-0.2)*-0.9= -0.32)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‘POP_AD’: add the proportion of the population that avoided infection to the susceptibility.</a:t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sz="2600" i="1" dirty="0">
                <a:solidFill>
                  <a:schemeClr val="accent6"/>
                </a:solidFill>
              </a:rPr>
              <a:t>i.e. There is a baseline immunity in a season from a combination of factors, but this is modified by infections in the previous year, where a 1% change in the population infected in the previous year alters the immunity in the current season by 1% (i.e. one-for-one )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500" dirty="0"/>
              <a:t>E.g. X proportion of the population avoids infection in previous year as a result of vaccination, then new susceptibility = base susceptibility + X</a:t>
            </a:r>
          </a:p>
          <a:p>
            <a:pPr marL="457200" lvl="1" indent="0">
              <a:buNone/>
            </a:pPr>
            <a:r>
              <a:rPr lang="en-US" dirty="0"/>
              <a:t>-&gt; can go below 0 and over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E44-FE2F-26E1-E93D-3B1D5410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433"/>
            <a:ext cx="10515600" cy="1325563"/>
          </a:xfrm>
        </p:spPr>
        <p:txBody>
          <a:bodyPr/>
          <a:lstStyle/>
          <a:p>
            <a:r>
              <a:rPr lang="en-US" dirty="0"/>
              <a:t>Susceptibility differences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8E6D7A-F750-C9A5-0F7D-3011D8489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29" y="564238"/>
            <a:ext cx="9857141" cy="62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2AA26E-B746-A48D-9705-96278894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482"/>
          <a:stretch/>
        </p:blipFill>
        <p:spPr>
          <a:xfrm>
            <a:off x="680678" y="858646"/>
            <a:ext cx="9756863" cy="58655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BFD163-EBCD-2086-7620-4D2A6848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433"/>
            <a:ext cx="10515600" cy="1325563"/>
          </a:xfrm>
        </p:spPr>
        <p:txBody>
          <a:bodyPr/>
          <a:lstStyle/>
          <a:p>
            <a:r>
              <a:rPr lang="en-US" dirty="0"/>
              <a:t>Example epidemics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22800-1D83-37CA-3A8F-9DE9D209B011}"/>
              </a:ext>
            </a:extLst>
          </p:cNvPr>
          <p:cNvSpPr/>
          <p:nvPr/>
        </p:nvSpPr>
        <p:spPr>
          <a:xfrm>
            <a:off x="1806498" y="1237787"/>
            <a:ext cx="1349297" cy="200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VACCINE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6B4F9-63DC-9278-D6D1-6232D3247CBF}"/>
              </a:ext>
            </a:extLst>
          </p:cNvPr>
          <p:cNvSpPr txBox="1"/>
          <p:nvPr/>
        </p:nvSpPr>
        <p:spPr>
          <a:xfrm>
            <a:off x="10437541" y="1997980"/>
            <a:ext cx="114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change in susceptibility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1F2D-C6F0-3A02-6E0B-8BE4E0F719E1}"/>
              </a:ext>
            </a:extLst>
          </p:cNvPr>
          <p:cNvSpPr txBox="1"/>
          <p:nvPr/>
        </p:nvSpPr>
        <p:spPr>
          <a:xfrm rot="16200000">
            <a:off x="-705143" y="3676492"/>
            <a:ext cx="224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Note different scales! </a:t>
            </a:r>
          </a:p>
        </p:txBody>
      </p:sp>
    </p:spTree>
    <p:extLst>
      <p:ext uri="{BB962C8B-B14F-4D97-AF65-F5344CB8AC3E}">
        <p14:creationId xmlns:p14="http://schemas.microsoft.com/office/powerpoint/2010/main" val="118481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DB43-958E-A726-0D61-11FE6669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look at each epidemic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67FE-954A-CF59-4D08-7C220DB92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7A94-6995-4A4B-F2D2-FB76177D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7574F3-2757-2106-305F-B4C9FD09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120" y="100361"/>
            <a:ext cx="10137441" cy="665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FC126-D2CB-0E41-B403-2EDDA6A4C7EA}"/>
              </a:ext>
            </a:extLst>
          </p:cNvPr>
          <p:cNvSpPr txBox="1"/>
          <p:nvPr/>
        </p:nvSpPr>
        <p:spPr>
          <a:xfrm>
            <a:off x="479502" y="3233854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Susceptibility </a:t>
            </a:r>
          </a:p>
        </p:txBody>
      </p:sp>
    </p:spTree>
    <p:extLst>
      <p:ext uri="{BB962C8B-B14F-4D97-AF65-F5344CB8AC3E}">
        <p14:creationId xmlns:p14="http://schemas.microsoft.com/office/powerpoint/2010/main" val="187267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1123-BB6F-2C59-C82D-35ECB717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3200" dirty="0"/>
              <a:t>The corresponding epidemics (with susceptibility set to 0 instead of minus numbers)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491C-87AC-B1A1-5A3F-77D899D0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056"/>
            <a:ext cx="12192000" cy="6146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7E978-219F-3C30-E8D2-62B3EB4EC7F1}"/>
              </a:ext>
            </a:extLst>
          </p:cNvPr>
          <p:cNvSpPr txBox="1"/>
          <p:nvPr/>
        </p:nvSpPr>
        <p:spPr>
          <a:xfrm>
            <a:off x="1326995" y="1059367"/>
            <a:ext cx="12055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vaccine</a:t>
            </a:r>
          </a:p>
        </p:txBody>
      </p:sp>
    </p:spTree>
    <p:extLst>
      <p:ext uri="{BB962C8B-B14F-4D97-AF65-F5344CB8AC3E}">
        <p14:creationId xmlns:p14="http://schemas.microsoft.com/office/powerpoint/2010/main" val="17534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AF5B-AAE0-92FE-7313-4F23A3C7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42"/>
            <a:ext cx="3622288" cy="1325563"/>
          </a:xfrm>
        </p:spPr>
        <p:txBody>
          <a:bodyPr/>
          <a:lstStyle/>
          <a:p>
            <a:r>
              <a:rPr lang="en-US" dirty="0"/>
              <a:t>POP_AD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4D1BA-40D3-B600-246A-6132DE6C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52" y="310350"/>
            <a:ext cx="9823648" cy="6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A43FD9-3E2A-7345-0383-930E431CD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459437"/>
            <a:ext cx="9777394" cy="63985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80F43A-255C-CAF1-42EC-4BA406CA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3200" dirty="0"/>
              <a:t>The corresponding epidemics (with susceptibility set to 1 if bigger than)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140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375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Susceptibility options</vt:lpstr>
      <vt:lpstr>3 options</vt:lpstr>
      <vt:lpstr>Susceptibility differences example</vt:lpstr>
      <vt:lpstr>Example epidemics</vt:lpstr>
      <vt:lpstr>More detailed look at each epidemic</vt:lpstr>
      <vt:lpstr>MULT</vt:lpstr>
      <vt:lpstr>The corresponding epidemics (with susceptibility set to 0 instead of minus numbers) </vt:lpstr>
      <vt:lpstr>POP_AD</vt:lpstr>
      <vt:lpstr>The corresponding epidemics (with susceptibility set to 1 if bigger than)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Susceptibility options</dc:title>
  <dc:creator>Naomi  Waterlow</dc:creator>
  <cp:lastModifiedBy>Naomi  Waterlow</cp:lastModifiedBy>
  <cp:revision>1</cp:revision>
  <dcterms:created xsi:type="dcterms:W3CDTF">2022-05-17T15:47:37Z</dcterms:created>
  <dcterms:modified xsi:type="dcterms:W3CDTF">2022-05-18T09:36:09Z</dcterms:modified>
</cp:coreProperties>
</file>