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65AA-1AF4-4095-BEC4-4BA8BD481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439B3-CB12-4FF3-B743-0A78F302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DC610-1C9E-470B-8B6A-474204E4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2F04D-9E4F-4C67-9290-6CC2D1EC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0A8B0-BBB6-463B-81DA-7112E784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6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51FE-A847-4C69-9AF7-E5CF901B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04BF2-2761-45FD-A87D-34AAC395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9A84-B7F8-4A71-8580-54DBCEB3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389B9-0E57-431E-B374-447E65C9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6AA51-1E26-4C5C-8422-F26C6E0E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DC1814-5CB9-4CB7-8517-42208820A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EAC7B0-963D-4E20-8B5E-C6EEF4E12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C42EA5-A132-4A96-9F3F-66509781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49F07-4421-4336-9ED3-250FF45B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D2CF7-70E9-4010-9A29-151F558B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832B-EBC2-4B48-944D-3EFCF02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9912-1F4C-4B30-A702-E0175EB1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7BE6D-71A9-474E-A866-A118DC2F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F059E9-0037-4A0B-A0F2-CD38D015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9A98C-A033-4BCB-A260-803345F3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5B6E6-B87A-4AF7-B69D-77DAED97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9BF54-0786-4F8E-BAFA-35AA9A60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BAAA1-E14D-45B4-A8C7-D00F25FA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754E2-DFAA-4B07-812D-0774DB1A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F1498-4A01-4C95-824A-09CE87E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84DB-854E-442F-BCFE-0FF3E41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EED18-9036-4AD4-8945-DF70F92F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1CFC90-C707-4BEB-8844-1E004855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70825F-0869-4092-810C-98CB7729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D9F346-DCBF-4FB4-95F2-7BA632CA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B1044-81B6-4B54-9598-38456F8A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9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CA474-ACE2-4CBD-9B56-230946C7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9ABEC1-84F8-47BC-9FBC-DCC55549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CAA146-886F-439E-AD71-B2E54265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2AC235-017C-4A3A-959A-41A91B78C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7194CC-8EE1-4E5A-BF07-54BA0042E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9E26EC-45B6-45E5-97B5-601C580F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B5B439-59DD-41D5-9B10-63644E93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3201CC-27D6-404C-8468-FA5BDA9F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A4CD0-188A-4597-806F-875CBF9B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79B3C4-6C44-4155-8820-F423C771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F3B3DA-0A60-41DB-8A07-E051EDBD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06F30C-DBD3-4BC5-A726-D45563C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2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369C95-51AC-4E8E-B564-6C46E06A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0CFD1B-05FA-46CD-B7A1-6054143F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0B12E9-015A-42A0-9CB6-B08D95B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46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7351-47C7-40DE-92F6-9565AB6A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4D535-6BC9-41A4-A62B-9E8FCF36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328C3B-511E-4673-984E-114790E7C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CB82B-E257-4393-9A75-7E5A2948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DA6989-EFF8-4F61-A1C5-96E2118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12A04D-2A87-4DB6-99CF-185CA6D4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3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99D88-312C-4DF9-9995-7EC733D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557518-970A-42EA-A86F-A3EB7F8D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15AF4-C82B-47C4-AC2D-A64332CF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0826C0-C0BE-4A41-B430-9B1961B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EEA605-2ACA-4AEB-AA7A-AB4453B6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E478A-DF60-4A67-BCA8-ABF3779A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B3714F-4DD7-46A8-AE92-B9E34828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F1309-E237-43EC-AD32-1E65DA35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7335E-533B-4265-93B6-CD4386E71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9BC1-7B38-4E75-9942-20C65DADC95A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2BF7DD-BF44-42FF-A38F-B635EA2BA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3E8930-85F2-4E96-B3FA-77C3FD49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AA2D-83C0-4335-BAC5-CE1FB0CA29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B401AD-B742-47C3-8585-CAC203F60B17}"/>
              </a:ext>
            </a:extLst>
          </p:cNvPr>
          <p:cNvSpPr/>
          <p:nvPr/>
        </p:nvSpPr>
        <p:spPr>
          <a:xfrm>
            <a:off x="4739055" y="61546"/>
            <a:ext cx="1943100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Show do Bruno Mars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FB08E61-C573-4E33-A77F-237247B5E7DC}"/>
              </a:ext>
            </a:extLst>
          </p:cNvPr>
          <p:cNvSpPr/>
          <p:nvPr/>
        </p:nvSpPr>
        <p:spPr>
          <a:xfrm>
            <a:off x="51944" y="1415553"/>
            <a:ext cx="1345224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Gerenciamento de Projeto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674F20-C346-4568-8941-2EE3E68F2F52}"/>
              </a:ext>
            </a:extLst>
          </p:cNvPr>
          <p:cNvSpPr/>
          <p:nvPr/>
        </p:nvSpPr>
        <p:spPr>
          <a:xfrm>
            <a:off x="1528496" y="1408955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Pré Show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172B50-5CD8-4A15-8EEB-A23FCF98B44E}"/>
              </a:ext>
            </a:extLst>
          </p:cNvPr>
          <p:cNvSpPr/>
          <p:nvPr/>
        </p:nvSpPr>
        <p:spPr>
          <a:xfrm>
            <a:off x="3089376" y="1403489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Infraestrutura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34D9556-66E7-4E92-87C9-D11E160466E0}"/>
              </a:ext>
            </a:extLst>
          </p:cNvPr>
          <p:cNvSpPr/>
          <p:nvPr/>
        </p:nvSpPr>
        <p:spPr>
          <a:xfrm>
            <a:off x="4608908" y="1424858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Iluminação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692B2B7-CE54-4082-AE7F-DCF843DA9959}"/>
              </a:ext>
            </a:extLst>
          </p:cNvPr>
          <p:cNvSpPr/>
          <p:nvPr/>
        </p:nvSpPr>
        <p:spPr>
          <a:xfrm>
            <a:off x="6211136" y="1422940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Ingresso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5C05C89-EA53-4827-B545-221A0E0A1AC8}"/>
              </a:ext>
            </a:extLst>
          </p:cNvPr>
          <p:cNvSpPr/>
          <p:nvPr/>
        </p:nvSpPr>
        <p:spPr>
          <a:xfrm>
            <a:off x="7764358" y="1440897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Publicidade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B5383EE-2643-4397-9D90-EB7F325EAC4B}"/>
              </a:ext>
            </a:extLst>
          </p:cNvPr>
          <p:cNvSpPr/>
          <p:nvPr/>
        </p:nvSpPr>
        <p:spPr>
          <a:xfrm>
            <a:off x="9298076" y="1434704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Dia do Show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F9F246-009A-427C-9544-3E42F89E4741}"/>
              </a:ext>
            </a:extLst>
          </p:cNvPr>
          <p:cNvSpPr/>
          <p:nvPr/>
        </p:nvSpPr>
        <p:spPr>
          <a:xfrm>
            <a:off x="10805378" y="1419954"/>
            <a:ext cx="1386622" cy="720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Encerramento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8A463FA-E66E-4D75-9B4E-618570CE9048}"/>
              </a:ext>
            </a:extLst>
          </p:cNvPr>
          <p:cNvCxnSpPr/>
          <p:nvPr/>
        </p:nvCxnSpPr>
        <p:spPr>
          <a:xfrm>
            <a:off x="637413" y="971550"/>
            <a:ext cx="1091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E7BD696-4ABF-48EE-AE51-9385416E5E0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10605" y="861646"/>
            <a:ext cx="0" cy="10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60D68B1-141F-4B85-9A7A-F4365248E3B6}"/>
              </a:ext>
            </a:extLst>
          </p:cNvPr>
          <p:cNvCxnSpPr>
            <a:cxnSpLocks/>
          </p:cNvCxnSpPr>
          <p:nvPr/>
        </p:nvCxnSpPr>
        <p:spPr>
          <a:xfrm>
            <a:off x="637413" y="971550"/>
            <a:ext cx="0" cy="4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73630455-56E7-4ABF-99F0-F2037B011554}"/>
              </a:ext>
            </a:extLst>
          </p:cNvPr>
          <p:cNvCxnSpPr>
            <a:cxnSpLocks/>
          </p:cNvCxnSpPr>
          <p:nvPr/>
        </p:nvCxnSpPr>
        <p:spPr>
          <a:xfrm>
            <a:off x="11538495" y="989132"/>
            <a:ext cx="0" cy="4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F4D7F293-61FF-4BBF-9ED1-0D94DE34B23C}"/>
              </a:ext>
            </a:extLst>
          </p:cNvPr>
          <p:cNvCxnSpPr>
            <a:cxnSpLocks/>
          </p:cNvCxnSpPr>
          <p:nvPr/>
        </p:nvCxnSpPr>
        <p:spPr>
          <a:xfrm>
            <a:off x="2205135" y="971550"/>
            <a:ext cx="0" cy="4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10683140-F14D-4B19-9756-DC698846B668}"/>
              </a:ext>
            </a:extLst>
          </p:cNvPr>
          <p:cNvCxnSpPr>
            <a:cxnSpLocks/>
          </p:cNvCxnSpPr>
          <p:nvPr/>
        </p:nvCxnSpPr>
        <p:spPr>
          <a:xfrm>
            <a:off x="3782687" y="980341"/>
            <a:ext cx="0" cy="40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C4D4EE62-A0BA-4D6D-AF15-FB393D549A5F}"/>
              </a:ext>
            </a:extLst>
          </p:cNvPr>
          <p:cNvCxnSpPr>
            <a:cxnSpLocks/>
          </p:cNvCxnSpPr>
          <p:nvPr/>
        </p:nvCxnSpPr>
        <p:spPr>
          <a:xfrm>
            <a:off x="5321650" y="980341"/>
            <a:ext cx="0" cy="4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201010E7-49D9-43CB-AAA5-849CA8BD2688}"/>
              </a:ext>
            </a:extLst>
          </p:cNvPr>
          <p:cNvCxnSpPr>
            <a:cxnSpLocks/>
          </p:cNvCxnSpPr>
          <p:nvPr/>
        </p:nvCxnSpPr>
        <p:spPr>
          <a:xfrm>
            <a:off x="6894303" y="989132"/>
            <a:ext cx="0" cy="40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40D06C13-0B2F-4B76-A6F8-C6B11DD17BBD}"/>
              </a:ext>
            </a:extLst>
          </p:cNvPr>
          <p:cNvCxnSpPr>
            <a:cxnSpLocks/>
          </p:cNvCxnSpPr>
          <p:nvPr/>
        </p:nvCxnSpPr>
        <p:spPr>
          <a:xfrm>
            <a:off x="8438165" y="989132"/>
            <a:ext cx="0" cy="4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04BDC0E0-4DD8-432E-8A78-1508DC93C9EC}"/>
              </a:ext>
            </a:extLst>
          </p:cNvPr>
          <p:cNvCxnSpPr>
            <a:cxnSpLocks/>
          </p:cNvCxnSpPr>
          <p:nvPr/>
        </p:nvCxnSpPr>
        <p:spPr>
          <a:xfrm>
            <a:off x="9976980" y="989132"/>
            <a:ext cx="0" cy="4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CEA13026-7B4F-410C-B21C-C92E4C61EB29}"/>
              </a:ext>
            </a:extLst>
          </p:cNvPr>
          <p:cNvCxnSpPr>
            <a:cxnSpLocks/>
          </p:cNvCxnSpPr>
          <p:nvPr/>
        </p:nvCxnSpPr>
        <p:spPr>
          <a:xfrm>
            <a:off x="78101" y="2143908"/>
            <a:ext cx="10200" cy="312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38763DBF-765E-46AA-8824-F6E2F7E0BF0D}"/>
              </a:ext>
            </a:extLst>
          </p:cNvPr>
          <p:cNvSpPr/>
          <p:nvPr/>
        </p:nvSpPr>
        <p:spPr>
          <a:xfrm>
            <a:off x="177108" y="2299164"/>
            <a:ext cx="1166551" cy="6154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Termo de Abertura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1243687D-D338-4D51-B3A9-9CE58D1DD1E2}"/>
              </a:ext>
            </a:extLst>
          </p:cNvPr>
          <p:cNvSpPr/>
          <p:nvPr/>
        </p:nvSpPr>
        <p:spPr>
          <a:xfrm>
            <a:off x="271488" y="3147640"/>
            <a:ext cx="1116231" cy="6154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EAP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824B4C26-5382-4EFA-8B59-C17684C21011}"/>
              </a:ext>
            </a:extLst>
          </p:cNvPr>
          <p:cNvSpPr/>
          <p:nvPr/>
        </p:nvSpPr>
        <p:spPr>
          <a:xfrm>
            <a:off x="253369" y="4088448"/>
            <a:ext cx="1090290" cy="6154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Cronograma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1339CCCF-E50A-4077-8283-198F07630F03}"/>
              </a:ext>
            </a:extLst>
          </p:cNvPr>
          <p:cNvSpPr/>
          <p:nvPr/>
        </p:nvSpPr>
        <p:spPr>
          <a:xfrm>
            <a:off x="253369" y="4963793"/>
            <a:ext cx="1147453" cy="6286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Planilha de Custos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8992024B-D8C3-4E77-9902-B265817A3EF1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87610" y="2606896"/>
            <a:ext cx="89498" cy="1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7748CD3E-D8C8-417D-AB9C-3ED1293404C3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112773" y="3455369"/>
            <a:ext cx="158715" cy="13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51657254-30E7-4C62-8F4B-CD8A1068A338}"/>
              </a:ext>
            </a:extLst>
          </p:cNvPr>
          <p:cNvCxnSpPr/>
          <p:nvPr/>
        </p:nvCxnSpPr>
        <p:spPr>
          <a:xfrm>
            <a:off x="97000" y="4396171"/>
            <a:ext cx="174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B735A48F-E390-4B02-BBDF-A8651B0088B2}"/>
              </a:ext>
            </a:extLst>
          </p:cNvPr>
          <p:cNvCxnSpPr/>
          <p:nvPr/>
        </p:nvCxnSpPr>
        <p:spPr>
          <a:xfrm>
            <a:off x="105113" y="5278112"/>
            <a:ext cx="174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>
            <a:extLst>
              <a:ext uri="{FF2B5EF4-FFF2-40B4-BE49-F238E27FC236}">
                <a16:creationId xmlns:a16="http://schemas.microsoft.com/office/drawing/2014/main" id="{7BD23A6B-EE25-4126-8512-7BFA3F6C2A41}"/>
              </a:ext>
            </a:extLst>
          </p:cNvPr>
          <p:cNvSpPr/>
          <p:nvPr/>
        </p:nvSpPr>
        <p:spPr>
          <a:xfrm>
            <a:off x="1894226" y="2267015"/>
            <a:ext cx="1107838" cy="6363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Busca de Patrocinador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98755B54-2CCD-4E57-B382-22324179E027}"/>
              </a:ext>
            </a:extLst>
          </p:cNvPr>
          <p:cNvCxnSpPr>
            <a:cxnSpLocks/>
          </p:cNvCxnSpPr>
          <p:nvPr/>
        </p:nvCxnSpPr>
        <p:spPr>
          <a:xfrm flipH="1">
            <a:off x="1705991" y="2136521"/>
            <a:ext cx="1" cy="2215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B3584691-C93E-4F3C-B4E6-2EE23536F2D5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1687944" y="2585185"/>
            <a:ext cx="206282" cy="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FE836CE-9DCF-4B6C-B95E-13ACECCAD7BA}"/>
              </a:ext>
            </a:extLst>
          </p:cNvPr>
          <p:cNvSpPr/>
          <p:nvPr/>
        </p:nvSpPr>
        <p:spPr>
          <a:xfrm>
            <a:off x="1851502" y="3140245"/>
            <a:ext cx="1194608" cy="60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Aprovação do Show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406EE4-0805-4EF3-BB23-B1F25E90C262}"/>
              </a:ext>
            </a:extLst>
          </p:cNvPr>
          <p:cNvSpPr/>
          <p:nvPr/>
        </p:nvSpPr>
        <p:spPr>
          <a:xfrm>
            <a:off x="1886311" y="3979973"/>
            <a:ext cx="1167634" cy="6154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Teste da banda e cantor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C39AF6C-8FA8-42F6-8499-6384FB9C6140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85447" y="3435916"/>
            <a:ext cx="166055" cy="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433FE74F-8FAB-499F-AB4F-452D91E1F65F}"/>
              </a:ext>
            </a:extLst>
          </p:cNvPr>
          <p:cNvCxnSpPr>
            <a:cxnSpLocks/>
          </p:cNvCxnSpPr>
          <p:nvPr/>
        </p:nvCxnSpPr>
        <p:spPr>
          <a:xfrm>
            <a:off x="1697199" y="4351629"/>
            <a:ext cx="192979" cy="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9C962578-31CF-4977-8C0C-A52B17489123}"/>
              </a:ext>
            </a:extLst>
          </p:cNvPr>
          <p:cNvCxnSpPr>
            <a:cxnSpLocks/>
          </p:cNvCxnSpPr>
          <p:nvPr/>
        </p:nvCxnSpPr>
        <p:spPr>
          <a:xfrm>
            <a:off x="3235931" y="2155672"/>
            <a:ext cx="20587" cy="298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95426384-6FDC-422E-A98A-176498626511}"/>
              </a:ext>
            </a:extLst>
          </p:cNvPr>
          <p:cNvSpPr/>
          <p:nvPr/>
        </p:nvSpPr>
        <p:spPr>
          <a:xfrm>
            <a:off x="3402036" y="2300180"/>
            <a:ext cx="1147733" cy="6286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Identificação do Local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8B2EDE12-FEA0-424F-91AA-2FB1F0A38738}"/>
              </a:ext>
            </a:extLst>
          </p:cNvPr>
          <p:cNvSpPr/>
          <p:nvPr/>
        </p:nvSpPr>
        <p:spPr>
          <a:xfrm>
            <a:off x="3420307" y="3147646"/>
            <a:ext cx="1147732" cy="62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Contratação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7E0E25A8-F339-4EFD-857F-7A0AA85A5841}"/>
              </a:ext>
            </a:extLst>
          </p:cNvPr>
          <p:cNvSpPr/>
          <p:nvPr/>
        </p:nvSpPr>
        <p:spPr>
          <a:xfrm>
            <a:off x="3416801" y="3944205"/>
            <a:ext cx="1147732" cy="6264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Definição da equipe segurança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E09C7533-8E71-438C-8C8C-8F4C23EC289D}"/>
              </a:ext>
            </a:extLst>
          </p:cNvPr>
          <p:cNvSpPr/>
          <p:nvPr/>
        </p:nvSpPr>
        <p:spPr>
          <a:xfrm>
            <a:off x="3405747" y="4828026"/>
            <a:ext cx="1147453" cy="6264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Local</a:t>
            </a: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EC75A3F4-BEC9-449D-BFF1-AAF96CEEF18D}"/>
              </a:ext>
            </a:extLst>
          </p:cNvPr>
          <p:cNvCxnSpPr>
            <a:endCxn id="115" idx="1"/>
          </p:cNvCxnSpPr>
          <p:nvPr/>
        </p:nvCxnSpPr>
        <p:spPr>
          <a:xfrm>
            <a:off x="3208799" y="2614501"/>
            <a:ext cx="193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9F204DB9-C433-47B0-82FE-724BBA5BC869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3263857" y="3461966"/>
            <a:ext cx="1564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28918EDB-3456-4A2D-8339-643BC2F4C311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3245166" y="4257451"/>
            <a:ext cx="171635" cy="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1C1F539E-ACAF-4C74-B17F-0CA68B3D6887}"/>
              </a:ext>
            </a:extLst>
          </p:cNvPr>
          <p:cNvCxnSpPr/>
          <p:nvPr/>
        </p:nvCxnSpPr>
        <p:spPr>
          <a:xfrm>
            <a:off x="3261502" y="5141268"/>
            <a:ext cx="171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DBEEE39-F264-4DBC-B541-2DEC347D6A9A}"/>
              </a:ext>
            </a:extLst>
          </p:cNvPr>
          <p:cNvCxnSpPr>
            <a:cxnSpLocks/>
          </p:cNvCxnSpPr>
          <p:nvPr/>
        </p:nvCxnSpPr>
        <p:spPr>
          <a:xfrm flipH="1">
            <a:off x="4720286" y="2143908"/>
            <a:ext cx="9978" cy="131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AC3EC93D-D909-4368-9307-6D55111CDFB6}"/>
              </a:ext>
            </a:extLst>
          </p:cNvPr>
          <p:cNvSpPr/>
          <p:nvPr/>
        </p:nvSpPr>
        <p:spPr>
          <a:xfrm>
            <a:off x="4867914" y="2300800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Definição equipe</a:t>
            </a:r>
          </a:p>
        </p:txBody>
      </p:sp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D5099A8E-3878-42B3-9CB2-15A5546D6115}"/>
              </a:ext>
            </a:extLst>
          </p:cNvPr>
          <p:cNvCxnSpPr>
            <a:endCxn id="142" idx="1"/>
          </p:cNvCxnSpPr>
          <p:nvPr/>
        </p:nvCxnSpPr>
        <p:spPr>
          <a:xfrm>
            <a:off x="4720286" y="2613476"/>
            <a:ext cx="147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7741F231-0EA1-489C-B858-479C38BB9B21}"/>
              </a:ext>
            </a:extLst>
          </p:cNvPr>
          <p:cNvSpPr/>
          <p:nvPr/>
        </p:nvSpPr>
        <p:spPr>
          <a:xfrm>
            <a:off x="4931898" y="3147646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Contratação</a:t>
            </a:r>
          </a:p>
        </p:txBody>
      </p: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5835B39D-5F6C-4A1D-8CAB-803E5AD26D22}"/>
              </a:ext>
            </a:extLst>
          </p:cNvPr>
          <p:cNvCxnSpPr>
            <a:endCxn id="164" idx="1"/>
          </p:cNvCxnSpPr>
          <p:nvPr/>
        </p:nvCxnSpPr>
        <p:spPr>
          <a:xfrm>
            <a:off x="4742612" y="3460322"/>
            <a:ext cx="189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D64D3909-5103-40C9-99AC-FF8042E9698B}"/>
              </a:ext>
            </a:extLst>
          </p:cNvPr>
          <p:cNvCxnSpPr>
            <a:cxnSpLocks/>
          </p:cNvCxnSpPr>
          <p:nvPr/>
        </p:nvCxnSpPr>
        <p:spPr>
          <a:xfrm>
            <a:off x="6211136" y="2136521"/>
            <a:ext cx="34178" cy="2145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8498C941-01AC-4758-8FF5-4C05B9BDCD46}"/>
              </a:ext>
            </a:extLst>
          </p:cNvPr>
          <p:cNvSpPr/>
          <p:nvPr/>
        </p:nvSpPr>
        <p:spPr>
          <a:xfrm>
            <a:off x="6425485" y="2300800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Criação</a:t>
            </a: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AD67A13B-FBFA-4DEC-8595-9429EB49D6E9}"/>
              </a:ext>
            </a:extLst>
          </p:cNvPr>
          <p:cNvSpPr/>
          <p:nvPr/>
        </p:nvSpPr>
        <p:spPr>
          <a:xfrm>
            <a:off x="6463397" y="3139660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Impressão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63157D16-E09B-4337-AE09-DAC8D08056B6}"/>
              </a:ext>
            </a:extLst>
          </p:cNvPr>
          <p:cNvSpPr/>
          <p:nvPr/>
        </p:nvSpPr>
        <p:spPr>
          <a:xfrm>
            <a:off x="6460688" y="4019154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Venda</a:t>
            </a:r>
          </a:p>
        </p:txBody>
      </p: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8169AEB4-1C20-4A51-A4F7-CDAFBC412AD9}"/>
              </a:ext>
            </a:extLst>
          </p:cNvPr>
          <p:cNvCxnSpPr>
            <a:cxnSpLocks/>
          </p:cNvCxnSpPr>
          <p:nvPr/>
        </p:nvCxnSpPr>
        <p:spPr>
          <a:xfrm>
            <a:off x="6245314" y="4282405"/>
            <a:ext cx="224493" cy="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de Seta Reta 180">
            <a:extLst>
              <a:ext uri="{FF2B5EF4-FFF2-40B4-BE49-F238E27FC236}">
                <a16:creationId xmlns:a16="http://schemas.microsoft.com/office/drawing/2014/main" id="{B9BE2AA0-3652-4FDA-88DB-22DA7B4228D2}"/>
              </a:ext>
            </a:extLst>
          </p:cNvPr>
          <p:cNvCxnSpPr>
            <a:endCxn id="173" idx="1"/>
          </p:cNvCxnSpPr>
          <p:nvPr/>
        </p:nvCxnSpPr>
        <p:spPr>
          <a:xfrm flipV="1">
            <a:off x="6238904" y="3452336"/>
            <a:ext cx="224493" cy="1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>
            <a:extLst>
              <a:ext uri="{FF2B5EF4-FFF2-40B4-BE49-F238E27FC236}">
                <a16:creationId xmlns:a16="http://schemas.microsoft.com/office/drawing/2014/main" id="{8965114F-74D6-42C2-880C-B07276D3F1D0}"/>
              </a:ext>
            </a:extLst>
          </p:cNvPr>
          <p:cNvCxnSpPr>
            <a:endCxn id="171" idx="1"/>
          </p:cNvCxnSpPr>
          <p:nvPr/>
        </p:nvCxnSpPr>
        <p:spPr>
          <a:xfrm>
            <a:off x="6221869" y="2613476"/>
            <a:ext cx="203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7D681FB8-E800-41DE-B1A5-E8BD9D4FBEE6}"/>
              </a:ext>
            </a:extLst>
          </p:cNvPr>
          <p:cNvCxnSpPr>
            <a:cxnSpLocks/>
          </p:cNvCxnSpPr>
          <p:nvPr/>
        </p:nvCxnSpPr>
        <p:spPr>
          <a:xfrm>
            <a:off x="7841899" y="2143908"/>
            <a:ext cx="10979" cy="2185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tângulo 187">
            <a:extLst>
              <a:ext uri="{FF2B5EF4-FFF2-40B4-BE49-F238E27FC236}">
                <a16:creationId xmlns:a16="http://schemas.microsoft.com/office/drawing/2014/main" id="{E0264C02-C3F4-40AC-BBE7-3632E136862C}"/>
              </a:ext>
            </a:extLst>
          </p:cNvPr>
          <p:cNvSpPr/>
          <p:nvPr/>
        </p:nvSpPr>
        <p:spPr>
          <a:xfrm>
            <a:off x="8008031" y="2299164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Rede Social</a:t>
            </a:r>
          </a:p>
        </p:txBody>
      </p:sp>
      <p:sp>
        <p:nvSpPr>
          <p:cNvPr id="190" name="Retângulo 189">
            <a:extLst>
              <a:ext uri="{FF2B5EF4-FFF2-40B4-BE49-F238E27FC236}">
                <a16:creationId xmlns:a16="http://schemas.microsoft.com/office/drawing/2014/main" id="{B7BE15C6-2F9C-49D7-BFA2-0DF6EF603346}"/>
              </a:ext>
            </a:extLst>
          </p:cNvPr>
          <p:cNvSpPr/>
          <p:nvPr/>
        </p:nvSpPr>
        <p:spPr>
          <a:xfrm>
            <a:off x="8048129" y="3109127"/>
            <a:ext cx="1075569" cy="5973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Outdoor</a:t>
            </a:r>
          </a:p>
        </p:txBody>
      </p: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13F7D2BD-6726-441D-BEA2-528EFA2D91DC}"/>
              </a:ext>
            </a:extLst>
          </p:cNvPr>
          <p:cNvSpPr/>
          <p:nvPr/>
        </p:nvSpPr>
        <p:spPr>
          <a:xfrm>
            <a:off x="8125291" y="3969729"/>
            <a:ext cx="1024624" cy="5973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Televisão e Rádio</a:t>
            </a:r>
          </a:p>
        </p:txBody>
      </p:sp>
      <p:cxnSp>
        <p:nvCxnSpPr>
          <p:cNvPr id="194" name="Conector de Seta Reta 193">
            <a:extLst>
              <a:ext uri="{FF2B5EF4-FFF2-40B4-BE49-F238E27FC236}">
                <a16:creationId xmlns:a16="http://schemas.microsoft.com/office/drawing/2014/main" id="{5DB349B8-F15B-4425-A1FC-0E617F0DE559}"/>
              </a:ext>
            </a:extLst>
          </p:cNvPr>
          <p:cNvCxnSpPr/>
          <p:nvPr/>
        </p:nvCxnSpPr>
        <p:spPr>
          <a:xfrm>
            <a:off x="7880834" y="4329649"/>
            <a:ext cx="267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1CF7488C-19DA-46B1-AF64-0BE97011770D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7826990" y="3407803"/>
            <a:ext cx="221139" cy="1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de Seta Reta 199">
            <a:extLst>
              <a:ext uri="{FF2B5EF4-FFF2-40B4-BE49-F238E27FC236}">
                <a16:creationId xmlns:a16="http://schemas.microsoft.com/office/drawing/2014/main" id="{F37488FF-572C-4B97-97FE-8ED41672DB6E}"/>
              </a:ext>
            </a:extLst>
          </p:cNvPr>
          <p:cNvCxnSpPr>
            <a:endCxn id="188" idx="1"/>
          </p:cNvCxnSpPr>
          <p:nvPr/>
        </p:nvCxnSpPr>
        <p:spPr>
          <a:xfrm flipV="1">
            <a:off x="7804416" y="2611840"/>
            <a:ext cx="203615" cy="9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E0E1BC1C-85BF-49B6-8A96-108CBE10CF28}"/>
              </a:ext>
            </a:extLst>
          </p:cNvPr>
          <p:cNvCxnSpPr>
            <a:cxnSpLocks/>
          </p:cNvCxnSpPr>
          <p:nvPr/>
        </p:nvCxnSpPr>
        <p:spPr>
          <a:xfrm flipH="1">
            <a:off x="9350637" y="2164021"/>
            <a:ext cx="13171" cy="38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50132C9F-8CD4-45E0-8BFE-C24677DADD93}"/>
              </a:ext>
            </a:extLst>
          </p:cNvPr>
          <p:cNvSpPr/>
          <p:nvPr/>
        </p:nvSpPr>
        <p:spPr>
          <a:xfrm>
            <a:off x="9499928" y="2294220"/>
            <a:ext cx="1147733" cy="6203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Decoração</a:t>
            </a:r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31D0A7AC-6051-46A5-9BD8-B80814D21FA0}"/>
              </a:ext>
            </a:extLst>
          </p:cNvPr>
          <p:cNvSpPr/>
          <p:nvPr/>
        </p:nvSpPr>
        <p:spPr>
          <a:xfrm>
            <a:off x="9484781" y="3109126"/>
            <a:ext cx="1190547" cy="6539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Controle de fluxo de pessoas</a:t>
            </a:r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9B30EAD1-1B63-4403-B9B3-B32300D8AD2B}"/>
              </a:ext>
            </a:extLst>
          </p:cNvPr>
          <p:cNvSpPr/>
          <p:nvPr/>
        </p:nvSpPr>
        <p:spPr>
          <a:xfrm>
            <a:off x="9527596" y="3966391"/>
            <a:ext cx="1133250" cy="6456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Organização da iluminação</a:t>
            </a:r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D33AC452-82C2-4BF0-9B73-853E90ED4CF8}"/>
              </a:ext>
            </a:extLst>
          </p:cNvPr>
          <p:cNvSpPr/>
          <p:nvPr/>
        </p:nvSpPr>
        <p:spPr>
          <a:xfrm>
            <a:off x="9540427" y="4829159"/>
            <a:ext cx="1151431" cy="59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Organização de instrumentos</a:t>
            </a:r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4AD3DA3F-7C33-4732-82FB-58F990D9B59D}"/>
              </a:ext>
            </a:extLst>
          </p:cNvPr>
          <p:cNvSpPr/>
          <p:nvPr/>
        </p:nvSpPr>
        <p:spPr>
          <a:xfrm>
            <a:off x="9540427" y="5700604"/>
            <a:ext cx="1147733" cy="625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Teste dos equipamentos</a:t>
            </a:r>
          </a:p>
        </p:txBody>
      </p: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BB964AE6-85D5-4C32-BE22-64D0F2644295}"/>
              </a:ext>
            </a:extLst>
          </p:cNvPr>
          <p:cNvCxnSpPr>
            <a:endCxn id="212" idx="1"/>
          </p:cNvCxnSpPr>
          <p:nvPr/>
        </p:nvCxnSpPr>
        <p:spPr>
          <a:xfrm>
            <a:off x="9374261" y="6013280"/>
            <a:ext cx="166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304CB721-8AEC-44EB-92D2-1C08D9762638}"/>
              </a:ext>
            </a:extLst>
          </p:cNvPr>
          <p:cNvCxnSpPr>
            <a:cxnSpLocks/>
            <a:endCxn id="210" idx="1"/>
          </p:cNvCxnSpPr>
          <p:nvPr/>
        </p:nvCxnSpPr>
        <p:spPr>
          <a:xfrm flipV="1">
            <a:off x="9363469" y="5126227"/>
            <a:ext cx="176958" cy="15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1D792127-972F-410D-856D-DDDDB186A7A3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9350637" y="4289241"/>
            <a:ext cx="176959" cy="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17648AA3-976C-498E-BD4C-DA5606891B7A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9323206" y="3421802"/>
            <a:ext cx="161575" cy="1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3CF45CA7-5F50-492A-A89B-78C1F1FE6CFD}"/>
              </a:ext>
            </a:extLst>
          </p:cNvPr>
          <p:cNvCxnSpPr>
            <a:cxnSpLocks/>
            <a:endCxn id="204" idx="1"/>
          </p:cNvCxnSpPr>
          <p:nvPr/>
        </p:nvCxnSpPr>
        <p:spPr>
          <a:xfrm flipV="1">
            <a:off x="9352921" y="2604420"/>
            <a:ext cx="147007" cy="2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C27FFAFA-7041-4952-9BB4-BA459C1C5C61}"/>
              </a:ext>
            </a:extLst>
          </p:cNvPr>
          <p:cNvCxnSpPr>
            <a:cxnSpLocks/>
          </p:cNvCxnSpPr>
          <p:nvPr/>
        </p:nvCxnSpPr>
        <p:spPr>
          <a:xfrm flipH="1">
            <a:off x="10867292" y="2164021"/>
            <a:ext cx="1" cy="3834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tângulo 240">
            <a:extLst>
              <a:ext uri="{FF2B5EF4-FFF2-40B4-BE49-F238E27FC236}">
                <a16:creationId xmlns:a16="http://schemas.microsoft.com/office/drawing/2014/main" id="{5639D0BD-A3A6-4FCF-8893-D1E4C84F5D34}"/>
              </a:ext>
            </a:extLst>
          </p:cNvPr>
          <p:cNvSpPr/>
          <p:nvPr/>
        </p:nvSpPr>
        <p:spPr>
          <a:xfrm>
            <a:off x="10966167" y="2309876"/>
            <a:ext cx="1126776" cy="6047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Liberação do palco</a:t>
            </a:r>
          </a:p>
        </p:txBody>
      </p:sp>
      <p:sp>
        <p:nvSpPr>
          <p:cNvPr id="243" name="Retângulo 242">
            <a:extLst>
              <a:ext uri="{FF2B5EF4-FFF2-40B4-BE49-F238E27FC236}">
                <a16:creationId xmlns:a16="http://schemas.microsoft.com/office/drawing/2014/main" id="{57EDEEF0-E2E9-4A75-9301-1FC45A4E8AAA}"/>
              </a:ext>
            </a:extLst>
          </p:cNvPr>
          <p:cNvSpPr/>
          <p:nvPr/>
        </p:nvSpPr>
        <p:spPr>
          <a:xfrm>
            <a:off x="10988762" y="3105326"/>
            <a:ext cx="1098458" cy="6011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Avaliação do Show</a:t>
            </a:r>
          </a:p>
        </p:txBody>
      </p:sp>
      <p:sp>
        <p:nvSpPr>
          <p:cNvPr id="245" name="Retângulo 244">
            <a:extLst>
              <a:ext uri="{FF2B5EF4-FFF2-40B4-BE49-F238E27FC236}">
                <a16:creationId xmlns:a16="http://schemas.microsoft.com/office/drawing/2014/main" id="{C08992DF-AA89-478B-A92E-ED45DCFCEF44}"/>
              </a:ext>
            </a:extLst>
          </p:cNvPr>
          <p:cNvSpPr/>
          <p:nvPr/>
        </p:nvSpPr>
        <p:spPr>
          <a:xfrm>
            <a:off x="10988762" y="3943382"/>
            <a:ext cx="1098458" cy="6011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Avaliação dos custos</a:t>
            </a:r>
          </a:p>
        </p:txBody>
      </p:sp>
      <p:sp>
        <p:nvSpPr>
          <p:cNvPr id="247" name="Retângulo 246">
            <a:extLst>
              <a:ext uri="{FF2B5EF4-FFF2-40B4-BE49-F238E27FC236}">
                <a16:creationId xmlns:a16="http://schemas.microsoft.com/office/drawing/2014/main" id="{7996BB95-CC7A-4E7D-8306-F9A44AAA960B}"/>
              </a:ext>
            </a:extLst>
          </p:cNvPr>
          <p:cNvSpPr/>
          <p:nvPr/>
        </p:nvSpPr>
        <p:spPr>
          <a:xfrm>
            <a:off x="11005357" y="4796295"/>
            <a:ext cx="1092858" cy="6549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Transporte de equipamentos</a:t>
            </a:r>
          </a:p>
        </p:txBody>
      </p:sp>
      <p:sp>
        <p:nvSpPr>
          <p:cNvPr id="249" name="Retângulo 248">
            <a:extLst>
              <a:ext uri="{FF2B5EF4-FFF2-40B4-BE49-F238E27FC236}">
                <a16:creationId xmlns:a16="http://schemas.microsoft.com/office/drawing/2014/main" id="{8DD2E1D0-0BC1-4F59-83E5-9A99DAC66578}"/>
              </a:ext>
            </a:extLst>
          </p:cNvPr>
          <p:cNvSpPr/>
          <p:nvPr/>
        </p:nvSpPr>
        <p:spPr>
          <a:xfrm>
            <a:off x="11037001" y="5671021"/>
            <a:ext cx="1092858" cy="6549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Fechamento do projeto</a:t>
            </a:r>
          </a:p>
        </p:txBody>
      </p:sp>
      <p:cxnSp>
        <p:nvCxnSpPr>
          <p:cNvPr id="251" name="Conector de Seta Reta 250">
            <a:extLst>
              <a:ext uri="{FF2B5EF4-FFF2-40B4-BE49-F238E27FC236}">
                <a16:creationId xmlns:a16="http://schemas.microsoft.com/office/drawing/2014/main" id="{32D4A6EF-8459-44D4-A3EF-7475AE2B13DD}"/>
              </a:ext>
            </a:extLst>
          </p:cNvPr>
          <p:cNvCxnSpPr>
            <a:endCxn id="241" idx="1"/>
          </p:cNvCxnSpPr>
          <p:nvPr/>
        </p:nvCxnSpPr>
        <p:spPr>
          <a:xfrm flipV="1">
            <a:off x="10861567" y="2612248"/>
            <a:ext cx="104600" cy="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de Seta Reta 252">
            <a:extLst>
              <a:ext uri="{FF2B5EF4-FFF2-40B4-BE49-F238E27FC236}">
                <a16:creationId xmlns:a16="http://schemas.microsoft.com/office/drawing/2014/main" id="{D899AF17-3C8F-4517-93E6-3ECF062AFCFD}"/>
              </a:ext>
            </a:extLst>
          </p:cNvPr>
          <p:cNvCxnSpPr>
            <a:endCxn id="243" idx="1"/>
          </p:cNvCxnSpPr>
          <p:nvPr/>
        </p:nvCxnSpPr>
        <p:spPr>
          <a:xfrm flipV="1">
            <a:off x="10861567" y="3405902"/>
            <a:ext cx="127195" cy="2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id="{D61543B7-21C1-4024-B3C7-D612BA8D4DF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10861567" y="4243958"/>
            <a:ext cx="127195" cy="13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A357B5B9-0430-44C8-A57D-62160BF7049E}"/>
              </a:ext>
            </a:extLst>
          </p:cNvPr>
          <p:cNvCxnSpPr>
            <a:endCxn id="247" idx="1"/>
          </p:cNvCxnSpPr>
          <p:nvPr/>
        </p:nvCxnSpPr>
        <p:spPr>
          <a:xfrm>
            <a:off x="10861567" y="5123762"/>
            <a:ext cx="1437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3CCE1C09-807A-4445-98E7-4DC32580E2E6}"/>
              </a:ext>
            </a:extLst>
          </p:cNvPr>
          <p:cNvCxnSpPr>
            <a:endCxn id="249" idx="1"/>
          </p:cNvCxnSpPr>
          <p:nvPr/>
        </p:nvCxnSpPr>
        <p:spPr>
          <a:xfrm>
            <a:off x="10861567" y="5998488"/>
            <a:ext cx="175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05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Bianchini Lima</dc:creator>
  <cp:lastModifiedBy>Mariana Bianchini Lima</cp:lastModifiedBy>
  <cp:revision>9</cp:revision>
  <dcterms:created xsi:type="dcterms:W3CDTF">2020-08-08T13:47:23Z</dcterms:created>
  <dcterms:modified xsi:type="dcterms:W3CDTF">2020-08-08T16:49:54Z</dcterms:modified>
</cp:coreProperties>
</file>