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0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5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8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8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C6BD-AED8-4033-B7AE-D3119452E5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8F39FF-698C-46D5-BA40-C004BAC35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3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EB17-3755-4440-B260-AE8205102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 12</a:t>
            </a:r>
            <a:br>
              <a:rPr lang="en-US" dirty="0"/>
            </a:br>
            <a:r>
              <a:rPr lang="en-US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C833-9D94-4BBC-A723-858FFCC32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en-US" dirty="0"/>
              <a:t>Willetta song  			</a:t>
            </a:r>
          </a:p>
          <a:p>
            <a:pPr algn="r"/>
            <a:r>
              <a:rPr lang="en-US" dirty="0" err="1"/>
              <a:t>Css</a:t>
            </a:r>
            <a:r>
              <a:rPr lang="en-US" dirty="0"/>
              <a:t> 133 winter 18</a:t>
            </a:r>
          </a:p>
        </p:txBody>
      </p:sp>
    </p:spTree>
    <p:extLst>
      <p:ext uri="{BB962C8B-B14F-4D97-AF65-F5344CB8AC3E}">
        <p14:creationId xmlns:p14="http://schemas.microsoft.com/office/powerpoint/2010/main" val="201987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8E775-3CF7-402F-BB23-5FEA216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EA99DE-5A18-4F33-9449-CC103C5F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1400" i="1" dirty="0"/>
              <a:t>Image Source: http://artvallejo.org/events/mysteries-of-the-natural-world-bats-with-norcal-bats/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08188-82C8-4D01-8275-8ABD7EEC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00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AD94-CDD2-4638-AF80-AF6DC517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14CC-A17F-4D3F-9408-634F1FD8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Class vs Derived Class:</a:t>
            </a:r>
          </a:p>
          <a:p>
            <a:endParaRPr lang="en-US" dirty="0"/>
          </a:p>
          <a:p>
            <a:r>
              <a:rPr lang="en-US" dirty="0"/>
              <a:t>Base Class - Supplies member functions to other classes</a:t>
            </a:r>
          </a:p>
          <a:p>
            <a:endParaRPr lang="en-US" dirty="0"/>
          </a:p>
          <a:p>
            <a:r>
              <a:rPr lang="en-US" dirty="0"/>
              <a:t>Derived Class – Inherits member functions from other classes (can inherit and supply)</a:t>
            </a:r>
          </a:p>
        </p:txBody>
      </p:sp>
    </p:spTree>
    <p:extLst>
      <p:ext uri="{BB962C8B-B14F-4D97-AF65-F5344CB8AC3E}">
        <p14:creationId xmlns:p14="http://schemas.microsoft.com/office/powerpoint/2010/main" val="6863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452A-D651-4CC7-B7A1-72E762E0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1026-31FC-4A1D-B1C6-026EDF52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game with Monster objects: </a:t>
            </a:r>
          </a:p>
          <a:p>
            <a:r>
              <a:rPr lang="en-US" dirty="0"/>
              <a:t>Cyclops</a:t>
            </a:r>
          </a:p>
          <a:p>
            <a:r>
              <a:rPr lang="en-US" dirty="0"/>
              <a:t>Vampire</a:t>
            </a:r>
          </a:p>
          <a:p>
            <a:r>
              <a:rPr lang="en-US" dirty="0"/>
              <a:t>Swamp Thing</a:t>
            </a:r>
          </a:p>
          <a:p>
            <a:r>
              <a:rPr lang="en-US" dirty="0"/>
              <a:t>Zombie</a:t>
            </a:r>
          </a:p>
          <a:p>
            <a:pPr marL="0" indent="0">
              <a:buNone/>
            </a:pPr>
            <a:r>
              <a:rPr lang="en-US" dirty="0"/>
              <a:t>All Cyclops, Vampires, Swamp Things, and Zombies are Monsters</a:t>
            </a:r>
          </a:p>
          <a:p>
            <a:pPr marL="0" indent="0">
              <a:buNone/>
            </a:pPr>
            <a:r>
              <a:rPr lang="en-US" dirty="0"/>
              <a:t>Not all Monsters are Zombies!</a:t>
            </a:r>
          </a:p>
        </p:txBody>
      </p:sp>
    </p:spTree>
    <p:extLst>
      <p:ext uri="{BB962C8B-B14F-4D97-AF65-F5344CB8AC3E}">
        <p14:creationId xmlns:p14="http://schemas.microsoft.com/office/powerpoint/2010/main" val="416687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9654-9AE0-4E65-AB45-E256AE3D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</a:t>
            </a:r>
            <a:r>
              <a:rPr lang="en-US" cap="none" dirty="0"/>
              <a:t>(cont.)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5F576-E97E-42B6-A819-45FC1CDD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39" y="2106997"/>
            <a:ext cx="5174456" cy="3449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69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2E61-DFBB-460C-B700-680A3CF6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5C24-81CF-41E3-8B52-54A133F0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monsters have a scary attack function, but each attack is different:</a:t>
            </a:r>
          </a:p>
          <a:p>
            <a:r>
              <a:rPr lang="en-US" dirty="0"/>
              <a:t>Cyclops attacks you with a club and says “</a:t>
            </a:r>
            <a:r>
              <a:rPr lang="en-US" dirty="0" err="1"/>
              <a:t>Rawr</a:t>
            </a:r>
            <a:r>
              <a:rPr lang="en-US" dirty="0"/>
              <a:t>!” (Hit points: 3)</a:t>
            </a:r>
          </a:p>
          <a:p>
            <a:r>
              <a:rPr lang="en-US" dirty="0"/>
              <a:t>Vampire says “</a:t>
            </a:r>
            <a:r>
              <a:rPr lang="en-US" dirty="0" err="1"/>
              <a:t>Vlah</a:t>
            </a:r>
            <a:r>
              <a:rPr lang="en-US" dirty="0"/>
              <a:t>!” and bites your arm. (Hit points: 5)</a:t>
            </a:r>
          </a:p>
          <a:p>
            <a:r>
              <a:rPr lang="en-US" dirty="0"/>
              <a:t>Swamp Thing gurgles and slathers you with toxic waste (Hit points: 8)</a:t>
            </a:r>
          </a:p>
          <a:p>
            <a:r>
              <a:rPr lang="en-US" dirty="0"/>
              <a:t>Zombie shouts “</a:t>
            </a:r>
            <a:r>
              <a:rPr lang="en-US" dirty="0" err="1"/>
              <a:t>Brrrrraaains</a:t>
            </a:r>
            <a:r>
              <a:rPr lang="en-US" dirty="0"/>
              <a:t>..” and bites your toe (Hit points: 10)</a:t>
            </a:r>
          </a:p>
          <a:p>
            <a:pPr marL="0" indent="0">
              <a:buNone/>
            </a:pPr>
            <a:r>
              <a:rPr lang="en-US" dirty="0"/>
              <a:t>Same member function (attack), sent to different objects (scary monsters), has different forms: </a:t>
            </a:r>
            <a:r>
              <a:rPr lang="en-US" b="1" dirty="0"/>
              <a:t>Polymorphism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550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B557-58F0-4EEB-BDEB-6B9720FF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C99F-9BD1-4292-AB24-D1C9FADE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additional classes without modifying entire program (or cutting and pasting)</a:t>
            </a:r>
          </a:p>
          <a:p>
            <a:r>
              <a:rPr lang="en-US" dirty="0"/>
              <a:t>Uses pointer and reference handles (not name handles)</a:t>
            </a:r>
          </a:p>
          <a:p>
            <a:r>
              <a:rPr lang="en-US" dirty="0"/>
              <a:t>Do: </a:t>
            </a:r>
          </a:p>
          <a:p>
            <a:pPr lvl="1"/>
            <a:r>
              <a:rPr lang="en-US" dirty="0"/>
              <a:t>Base-class pointer at base-class object</a:t>
            </a:r>
          </a:p>
          <a:p>
            <a:pPr lvl="1"/>
            <a:r>
              <a:rPr lang="en-US" dirty="0"/>
              <a:t>Derived-class pointer at derived class object </a:t>
            </a:r>
          </a:p>
          <a:p>
            <a:pPr lvl="1"/>
            <a:r>
              <a:rPr lang="en-US" dirty="0"/>
              <a:t>Base-class pointer at derived-class object</a:t>
            </a:r>
          </a:p>
          <a:p>
            <a:r>
              <a:rPr lang="en-US" dirty="0"/>
              <a:t>Don’t: </a:t>
            </a:r>
          </a:p>
          <a:p>
            <a:pPr lvl="1"/>
            <a:r>
              <a:rPr lang="en-US" dirty="0"/>
              <a:t>Derived-class pointer at base-class object</a:t>
            </a:r>
          </a:p>
          <a:p>
            <a:pPr lvl="1"/>
            <a:r>
              <a:rPr lang="en-US" dirty="0"/>
              <a:t>Base-class pointer at derived class object AND attempt to access derived class-only functions</a:t>
            </a:r>
          </a:p>
        </p:txBody>
      </p:sp>
    </p:spTree>
    <p:extLst>
      <p:ext uri="{BB962C8B-B14F-4D97-AF65-F5344CB8AC3E}">
        <p14:creationId xmlns:p14="http://schemas.microsoft.com/office/powerpoint/2010/main" val="37172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57EA-EDB2-42DE-BD1D-5C91A6A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</a:t>
            </a:r>
            <a:r>
              <a:rPr lang="en-US" cap="none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196-CC14-4012-A774-BA75B961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aiming a base-class pointer at a derived class object: </a:t>
            </a:r>
          </a:p>
          <a:p>
            <a:r>
              <a:rPr lang="en-US" dirty="0"/>
              <a:t>A base class pointer can be used to invoke ONLY functions declared in base class</a:t>
            </a:r>
          </a:p>
          <a:p>
            <a:pPr lvl="1"/>
            <a:r>
              <a:rPr lang="en-US" dirty="0"/>
              <a:t>Program chooses functionality based on pointer type – not object type</a:t>
            </a:r>
          </a:p>
          <a:p>
            <a:pPr lvl="1"/>
            <a:r>
              <a:rPr lang="en-US" dirty="0"/>
              <a:t>Example: If only vampires turn into bats during attack, </a:t>
            </a:r>
            <a:r>
              <a:rPr lang="en-US" dirty="0" err="1"/>
              <a:t>monsterPtr</a:t>
            </a:r>
            <a:r>
              <a:rPr lang="en-US" dirty="0"/>
              <a:t>-&gt;attack won’t call bat feature.</a:t>
            </a:r>
          </a:p>
          <a:p>
            <a:r>
              <a:rPr lang="en-US" dirty="0"/>
              <a:t>EXCEPT: 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1513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216-51BD-442A-ABD9-9E25AD75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3E10-D61E-43E4-8817-1D0D32B0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Declare base-class function (attack) a virtual function to enable polymorphic behavior </a:t>
            </a:r>
          </a:p>
          <a:p>
            <a:pPr lvl="1"/>
            <a:r>
              <a:rPr lang="en-US" dirty="0"/>
              <a:t>Example: </a:t>
            </a:r>
            <a:r>
              <a:rPr lang="en-US"/>
              <a:t>virtual void </a:t>
            </a:r>
            <a:r>
              <a:rPr lang="en-US" dirty="0"/>
              <a:t>attack();    // base-class member function in class Monster</a:t>
            </a:r>
          </a:p>
          <a:p>
            <a:r>
              <a:rPr lang="en-US" dirty="0"/>
              <a:t>Derived-class function is declared virtual &amp; override</a:t>
            </a:r>
          </a:p>
          <a:p>
            <a:pPr lvl="1"/>
            <a:r>
              <a:rPr lang="en-US" dirty="0"/>
              <a:t>Example: virtual void attack() override; // derived-class member function in class Vampire</a:t>
            </a:r>
          </a:p>
          <a:p>
            <a:r>
              <a:rPr lang="en-US" dirty="0"/>
              <a:t>Program now chooses derived class function based on object type – not pointer type</a:t>
            </a:r>
          </a:p>
          <a:p>
            <a:r>
              <a:rPr lang="en-US" dirty="0"/>
              <a:t>Want to override an override? Declare final </a:t>
            </a:r>
            <a:r>
              <a:rPr lang="en-US" dirty="0">
                <a:sym typeface="Wingdings" panose="05000000000000000000" pitchFamily="2" charset="2"/>
              </a:rPr>
              <a:t></a:t>
            </a:r>
            <a:endParaRPr lang="en-US" dirty="0"/>
          </a:p>
          <a:p>
            <a:pPr lvl="1"/>
            <a:r>
              <a:rPr lang="en-US" dirty="0"/>
              <a:t>Example: virtual void lurch() final;  // all monster lurch the same way</a:t>
            </a:r>
          </a:p>
          <a:p>
            <a:pPr lvl="1"/>
            <a:r>
              <a:rPr lang="en-US" dirty="0"/>
              <a:t>Example: class </a:t>
            </a:r>
            <a:r>
              <a:rPr lang="en-US" dirty="0" err="1"/>
              <a:t>MyClassNotYours</a:t>
            </a:r>
            <a:r>
              <a:rPr lang="en-US" dirty="0"/>
              <a:t> final {} // cannot be used as a base class by anyone ever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9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5715-20AE-4D49-8CF2-3094341B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A34-178E-4940-8D4A-252010AD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Polymorphism: </a:t>
            </a:r>
          </a:p>
          <a:p>
            <a:pPr lvl="1"/>
            <a:r>
              <a:rPr lang="en-US" dirty="0"/>
              <a:t>Using switch or if statements to distinguish an object &amp; perform correct action </a:t>
            </a:r>
          </a:p>
          <a:p>
            <a:pPr lvl="1"/>
            <a:r>
              <a:rPr lang="en-US" dirty="0"/>
              <a:t>Multiple switch or if statements sprinkled about code</a:t>
            </a:r>
          </a:p>
          <a:p>
            <a:pPr lvl="1"/>
            <a:r>
              <a:rPr lang="en-US" dirty="0"/>
              <a:t>Exposes program to errors, esp. when modifications occur</a:t>
            </a:r>
          </a:p>
          <a:p>
            <a:r>
              <a:rPr lang="en-US" dirty="0"/>
              <a:t>After Polymorphism: </a:t>
            </a:r>
          </a:p>
          <a:p>
            <a:pPr lvl="1"/>
            <a:r>
              <a:rPr lang="en-US" dirty="0"/>
              <a:t>Simplified code</a:t>
            </a:r>
          </a:p>
          <a:p>
            <a:pPr lvl="1"/>
            <a:r>
              <a:rPr lang="en-US" dirty="0"/>
              <a:t>Less errors</a:t>
            </a:r>
          </a:p>
        </p:txBody>
      </p:sp>
    </p:spTree>
    <p:extLst>
      <p:ext uri="{BB962C8B-B14F-4D97-AF65-F5344CB8AC3E}">
        <p14:creationId xmlns:p14="http://schemas.microsoft.com/office/powerpoint/2010/main" val="2460180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462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Ch 12 Polymorphism</vt:lpstr>
      <vt:lpstr>Class hierarchy</vt:lpstr>
      <vt:lpstr>Class Hierarchy Example</vt:lpstr>
      <vt:lpstr>Class Hierarchy (cont.)</vt:lpstr>
      <vt:lpstr>Inheritance &amp; Polymorphism </vt:lpstr>
      <vt:lpstr>Polymorphism</vt:lpstr>
      <vt:lpstr>Polymorphism (cont.)</vt:lpstr>
      <vt:lpstr>Virtual</vt:lpstr>
      <vt:lpstr>Polymorphism -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12 Polymorphism</dc:title>
  <dc:creator>Will Song</dc:creator>
  <cp:lastModifiedBy>Will Song</cp:lastModifiedBy>
  <cp:revision>34</cp:revision>
  <dcterms:created xsi:type="dcterms:W3CDTF">2018-01-17T01:12:58Z</dcterms:created>
  <dcterms:modified xsi:type="dcterms:W3CDTF">2018-01-18T19:47:23Z</dcterms:modified>
</cp:coreProperties>
</file>