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0" autoAdjust="0"/>
    <p:restoredTop sz="95345"/>
  </p:normalViewPr>
  <p:slideViewPr>
    <p:cSldViewPr snapToGrid="0">
      <p:cViewPr varScale="1">
        <p:scale>
          <a:sx n="53" d="100"/>
          <a:sy n="53" d="100"/>
        </p:scale>
        <p:origin x="17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Lai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534461" cy="40233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4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uk-UA" sz="48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534461" cy="4023360"/>
              </a:xfrm>
              <a:blipFill rotWithShape="0">
                <a:blip r:embed="rId2"/>
                <a:stretch>
                  <a:fillRect t="-5152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83244" y="2286000"/>
                <a:ext cx="4534461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4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uk-UA" sz="48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44" y="2286000"/>
                <a:ext cx="4534461" cy="4023360"/>
              </a:xfrm>
              <a:prstGeom prst="rect">
                <a:avLst/>
              </a:prstGeom>
              <a:blipFill rotWithShape="0">
                <a:blip r:embed="rId3"/>
                <a:stretch>
                  <a:fillRect t="-5152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MCMC?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Complex distributions over high-dimensional </a:t>
            </a:r>
            <a:r>
              <a:rPr lang="en-US" sz="2800" dirty="0" smtClean="0"/>
              <a:t>spaces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No way to characterize distributions analytically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Examples: </a:t>
            </a:r>
          </a:p>
          <a:p>
            <a:pPr lvl="2">
              <a:buFont typeface="Wingdings" charset="2"/>
              <a:buChar char="Ø"/>
            </a:pPr>
            <a:r>
              <a:rPr lang="en-US" sz="2800" dirty="0" smtClean="0"/>
              <a:t> Bayesian statistics</a:t>
            </a:r>
          </a:p>
          <a:p>
            <a:pPr lvl="2">
              <a:buFont typeface="Wingdings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Simulated annealing</a:t>
            </a:r>
          </a:p>
          <a:p>
            <a:pPr lvl="2">
              <a:buFont typeface="Wingdings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MLE for BN</a:t>
            </a:r>
          </a:p>
        </p:txBody>
      </p:sp>
    </p:spTree>
    <p:extLst>
      <p:ext uri="{BB962C8B-B14F-4D97-AF65-F5344CB8AC3E}">
        <p14:creationId xmlns:p14="http://schemas.microsoft.com/office/powerpoint/2010/main" val="135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Set-Up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Newly elected politician must visit states proportionally to their population.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There are five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Doesn’t know the states populations, but once on an island he can find out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also find out neighboring islands.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Can’t remember once he’s left.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Rules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Flip a coin </a:t>
            </a:r>
            <a:r>
              <a:rPr lang="en-US" dirty="0" smtClean="0">
                <a:sym typeface="Wingdings" panose="05000000000000000000" pitchFamily="2" charset="2"/>
              </a:rPr>
              <a:t> propose to move right or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proposed state is bigger, go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not, </a:t>
            </a:r>
            <a:r>
              <a:rPr lang="en-US" dirty="0" smtClean="0">
                <a:sym typeface="Wingdings" panose="05000000000000000000" pitchFamily="2" charset="2"/>
              </a:rPr>
              <a:t>spin </a:t>
            </a:r>
            <a:r>
              <a:rPr lang="en-US" dirty="0" smtClean="0">
                <a:sym typeface="Wingdings" panose="05000000000000000000" pitchFamily="2" charset="2"/>
              </a:rPr>
              <a:t>a spinner </a:t>
            </a:r>
            <a:r>
              <a:rPr lang="en-US" dirty="0" smtClean="0">
                <a:sym typeface="Wingdings" panose="05000000000000000000" pitchFamily="2" charset="2"/>
              </a:rPr>
              <a:t>between 0 and 1: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 If number on spinner is less than ratio of proposed state pop. over current state pop., go to proposed state.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Else, stay on current state.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42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90541"/>
          </a:xfrm>
        </p:spPr>
        <p:txBody>
          <a:bodyPr/>
          <a:lstStyle/>
          <a:p>
            <a:pPr algn="ctr"/>
            <a:r>
              <a:rPr lang="en-US" dirty="0" smtClean="0"/>
              <a:t>States’ population (in millions)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607" y="1861455"/>
            <a:ext cx="6373842" cy="4484186"/>
          </a:xfrm>
          <a:prstGeom prst="rect">
            <a:avLst/>
          </a:prstGeom>
          <a:ln w="50800" cap="rnd">
            <a:solidFill>
              <a:schemeClr val="tx1">
                <a:lumMod val="75000"/>
              </a:schemeClr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2410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starting at state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444" y="4487608"/>
            <a:ext cx="4754880" cy="822960"/>
          </a:xfrm>
        </p:spPr>
        <p:txBody>
          <a:bodyPr/>
          <a:lstStyle/>
          <a:p>
            <a:r>
              <a:rPr lang="en-US" dirty="0" smtClean="0"/>
              <a:t>Coin flip heads: </a:t>
            </a:r>
          </a:p>
          <a:p>
            <a:r>
              <a:rPr lang="en-US" dirty="0" smtClean="0"/>
              <a:t>Propose to move right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444" y="5334856"/>
            <a:ext cx="4754880" cy="783654"/>
          </a:xfrm>
        </p:spPr>
        <p:txBody>
          <a:bodyPr/>
          <a:lstStyle/>
          <a:p>
            <a:r>
              <a:rPr lang="en-US" dirty="0" smtClean="0"/>
              <a:t>Since state 4 has a larger population, move to the right.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2444" y="2108097"/>
            <a:ext cx="4754880" cy="822960"/>
          </a:xfrm>
        </p:spPr>
        <p:txBody>
          <a:bodyPr/>
          <a:lstStyle/>
          <a:p>
            <a:r>
              <a:rPr lang="en-US" dirty="0"/>
              <a:t>Coin flip </a:t>
            </a:r>
            <a:r>
              <a:rPr lang="en-US" dirty="0" smtClean="0"/>
              <a:t>tails: </a:t>
            </a:r>
            <a:endParaRPr lang="en-US" dirty="0"/>
          </a:p>
          <a:p>
            <a:r>
              <a:rPr lang="en-US" dirty="0"/>
              <a:t>Propose to move </a:t>
            </a:r>
            <a:r>
              <a:rPr lang="en-US" dirty="0" smtClean="0"/>
              <a:t>left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2444" y="2765019"/>
            <a:ext cx="4754880" cy="930439"/>
          </a:xfrm>
        </p:spPr>
        <p:txBody>
          <a:bodyPr/>
          <a:lstStyle/>
          <a:p>
            <a:r>
              <a:rPr lang="en-US" dirty="0" smtClean="0"/>
              <a:t>Since state 2 has a smaller population than state 3, spin spinner.  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98" y="2251825"/>
            <a:ext cx="4868287" cy="3424984"/>
          </a:xfrm>
          <a:prstGeom prst="rect">
            <a:avLst/>
          </a:prstGeom>
          <a:ln w="50800" cap="rnd">
            <a:solidFill>
              <a:schemeClr val="tx1">
                <a:lumMod val="75000"/>
              </a:schemeClr>
            </a:solidFill>
            <a:bevel/>
          </a:ln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022444" y="3555928"/>
            <a:ext cx="4754880" cy="462408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Spin 0.7: 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022444" y="4071493"/>
            <a:ext cx="4754880" cy="7058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Stay at state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319" y="2398712"/>
            <a:ext cx="5397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8679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4155" y="1256882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7816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02794" y="1249139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3520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452462" y="1237008"/>
                <a:ext cx="2379843" cy="807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Proposal prob. x 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𝑝𝑟𝑜𝑝𝑜𝑠𝑒𝑑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𝑐𝑢𝑟𝑟𝑒𝑛𝑡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462" y="1237008"/>
                <a:ext cx="2379843" cy="807465"/>
              </a:xfrm>
              <a:prstGeom prst="rect">
                <a:avLst/>
              </a:prstGeom>
              <a:blipFill rotWithShape="0">
                <a:blip r:embed="rId2"/>
                <a:stretch>
                  <a:fillRect l="-2308" t="-4545" b="-4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380527" y="2253831"/>
                <a:ext cx="2379843" cy="807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Proposal prob. x 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𝑝𝑟𝑜𝑝𝑜𝑠𝑒𝑑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𝑐𝑢𝑟𝑟𝑒𝑛𝑡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27" y="2253831"/>
                <a:ext cx="2379843" cy="807465"/>
              </a:xfrm>
              <a:prstGeom prst="rect">
                <a:avLst/>
              </a:prstGeom>
              <a:blipFill rotWithShape="0">
                <a:blip r:embed="rId3"/>
                <a:stretch>
                  <a:fillRect l="-2308" t="-4545" b="-4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7893424" y="1917991"/>
            <a:ext cx="1435098" cy="761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20574" y="1626214"/>
            <a:ext cx="1282658" cy="789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991581" y="1920325"/>
            <a:ext cx="1268793" cy="759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86608" y="1917991"/>
            <a:ext cx="1165479" cy="761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8679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4155" y="1256882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7816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02794" y="1249139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3520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93424" y="1917991"/>
            <a:ext cx="1435098" cy="761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20574" y="1634902"/>
            <a:ext cx="1327222" cy="7676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991581" y="1920325"/>
            <a:ext cx="1268793" cy="759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86608" y="1917991"/>
            <a:ext cx="1165479" cy="761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6790" y="270293"/>
            <a:ext cx="150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½ - 3/8 = </a:t>
            </a:r>
            <a:r>
              <a:rPr lang="en-US" b="1" dirty="0" smtClean="0"/>
              <a:t>0.125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454752" y="2281619"/>
                <a:ext cx="1834961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 x 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= 0.5 x 0.75</a:t>
                </a:r>
              </a:p>
              <a:p>
                <a:r>
                  <a:rPr lang="en-US" dirty="0" smtClean="0"/>
                  <a:t>= </a:t>
                </a:r>
                <a:r>
                  <a:rPr lang="en-US" b="1" dirty="0" smtClean="0"/>
                  <a:t>0.375</a:t>
                </a:r>
                <a:endParaRPr lang="en-US" b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52" y="2281619"/>
                <a:ext cx="1834961" cy="1060868"/>
              </a:xfrm>
              <a:prstGeom prst="rect">
                <a:avLst/>
              </a:prstGeom>
              <a:blipFill rotWithShape="0">
                <a:blip r:embed="rId2"/>
                <a:stretch>
                  <a:fillRect l="-2990" t="-2643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555566" y="1533582"/>
                <a:ext cx="3229786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 x 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dirty="0" smtClean="0"/>
                  <a:t> = 0.5 x 1 = </a:t>
                </a:r>
                <a:r>
                  <a:rPr lang="en-US" b="1" dirty="0" smtClean="0"/>
                  <a:t>0.5</a:t>
                </a:r>
                <a:endParaRPr 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566" y="1533582"/>
                <a:ext cx="3229786" cy="506870"/>
              </a:xfrm>
              <a:prstGeom prst="rect">
                <a:avLst/>
              </a:prstGeom>
              <a:blipFill rotWithShape="0">
                <a:blip r:embed="rId3"/>
                <a:stretch>
                  <a:fillRect l="-1509" t="-56627" r="-189" b="-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4020</TotalTime>
  <Words>260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Cambria Math</vt:lpstr>
      <vt:lpstr>Courier New</vt:lpstr>
      <vt:lpstr>Tw Cen MT</vt:lpstr>
      <vt:lpstr>Tw Cen MT Condensed</vt:lpstr>
      <vt:lpstr>Wingdings</vt:lpstr>
      <vt:lpstr>Wingdings 3</vt:lpstr>
      <vt:lpstr>Arial</vt:lpstr>
      <vt:lpstr>Integral</vt:lpstr>
      <vt:lpstr>Markov chain monte Carlo</vt:lpstr>
      <vt:lpstr>Why use MCMC?</vt:lpstr>
      <vt:lpstr>States example</vt:lpstr>
      <vt:lpstr>States’ population (in millions)</vt:lpstr>
      <vt:lpstr>Example: starting at state 3</vt:lpstr>
      <vt:lpstr>PowerPoint Presentation</vt:lpstr>
      <vt:lpstr>PowerPoint Presentation</vt:lpstr>
      <vt:lpstr>states</vt:lpstr>
      <vt:lpstr>states</vt:lpstr>
      <vt:lpstr>Transition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</dc:title>
  <dc:creator>Mallory Brooke Lai</dc:creator>
  <cp:lastModifiedBy>Mallory Brooke Lai</cp:lastModifiedBy>
  <cp:revision>23</cp:revision>
  <dcterms:created xsi:type="dcterms:W3CDTF">2016-11-29T18:51:17Z</dcterms:created>
  <dcterms:modified xsi:type="dcterms:W3CDTF">2016-12-04T22:08:41Z</dcterms:modified>
</cp:coreProperties>
</file>