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Lai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7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MCMC?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Complex distributions over high-dimensional spaces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Bayesian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No way to characterize distributions analytically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Bayesian Statistics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Set-Up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Newly elected politician must visit states proportionally to their population.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There are five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Doesn’t know the states populations, but once on an island he can find out.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Flip a coin </a:t>
            </a:r>
            <a:r>
              <a:rPr lang="en-US" dirty="0" smtClean="0">
                <a:sym typeface="Wingdings" panose="05000000000000000000" pitchFamily="2" charset="2"/>
              </a:rPr>
              <a:t> propose to move right or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proposed state is bigger, go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not, spin a spinner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8679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4155" y="1256882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27816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02794" y="1249139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83520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</TotalTime>
  <Words>102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Markov chain monte Carlo</vt:lpstr>
      <vt:lpstr>Why use MCMC?</vt:lpstr>
      <vt:lpstr>States example</vt:lpstr>
      <vt:lpstr>states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MCMC</dc:title>
  <dc:creator>Mallory Brooke Lai</dc:creator>
  <cp:lastModifiedBy>Mallory Brooke Lai</cp:lastModifiedBy>
  <cp:revision>10</cp:revision>
  <dcterms:created xsi:type="dcterms:W3CDTF">2016-11-29T18:51:17Z</dcterms:created>
  <dcterms:modified xsi:type="dcterms:W3CDTF">2016-11-29T21:04:24Z</dcterms:modified>
</cp:coreProperties>
</file>