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5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8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1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0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field modeling with </a:t>
            </a:r>
            <a:br>
              <a:rPr lang="en-US" dirty="0" smtClean="0"/>
            </a:br>
            <a:r>
              <a:rPr lang="en-US" dirty="0" smtClean="0"/>
              <a:t>finite element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Hu, </a:t>
            </a:r>
            <a:r>
              <a:rPr lang="en-US" dirty="0" err="1" smtClean="0"/>
              <a:t>Monpara</a:t>
            </a:r>
            <a:r>
              <a:rPr lang="en-US" dirty="0" smtClean="0"/>
              <a:t>, Lai</a:t>
            </a:r>
            <a:endParaRPr lang="en-US" dirty="0"/>
          </a:p>
        </p:txBody>
      </p:sp>
      <p:pic>
        <p:nvPicPr>
          <p:cNvPr id="1028" name="Picture 4" descr="Image result for finite element metho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4172" r="2122" b="7616"/>
          <a:stretch/>
        </p:blipFill>
        <p:spPr bwMode="auto">
          <a:xfrm>
            <a:off x="2405149" y="633780"/>
            <a:ext cx="6949440" cy="31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FIELD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 Convert PDE to weak integral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 Discretize domain into elements</a:t>
            </a:r>
            <a:r>
              <a:rPr lang="en-US" sz="4400" dirty="0"/>
              <a:t> </a:t>
            </a:r>
            <a:r>
              <a:rPr lang="en-US" sz="4400" dirty="0" smtClean="0">
                <a:sym typeface="Wingdings" panose="05000000000000000000" pitchFamily="2" charset="2"/>
              </a:rPr>
              <a:t> numerical solution via shape, or weight, functions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4780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Pros: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Can implement complex geometries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Regional mesh refinement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Existing code can be tweaked to solve different equations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Cons: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Writing code from scratch is… not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Conceptually more difficult than finite difference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5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Galerkin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weighted residual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 </a:t>
            </a:r>
            <a:r>
              <a:rPr lang="en-US" sz="4400" dirty="0" smtClean="0"/>
              <a:t>assumes same shape functions are used for the solution and the weights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75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100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Tw Cen MT</vt:lpstr>
      <vt:lpstr>Tw Cen MT Condensed</vt:lpstr>
      <vt:lpstr>Wingdings</vt:lpstr>
      <vt:lpstr>Wingdings 3</vt:lpstr>
      <vt:lpstr>Integral</vt:lpstr>
      <vt:lpstr>Phase field modeling with  finite element method</vt:lpstr>
      <vt:lpstr>PHASE FIELD MODELING</vt:lpstr>
      <vt:lpstr>FINITE ELEMENT ANALYSIS</vt:lpstr>
      <vt:lpstr>Finite element analysis</vt:lpstr>
      <vt:lpstr>Galerkin method</vt:lpstr>
    </vt:vector>
  </TitlesOfParts>
  <Company>University of Wyoming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field modeling with  finite element method</dc:title>
  <dc:creator>Mallory Brooke Lai</dc:creator>
  <cp:lastModifiedBy>Mallory Brooke Lai</cp:lastModifiedBy>
  <cp:revision>5</cp:revision>
  <dcterms:created xsi:type="dcterms:W3CDTF">2016-11-30T23:38:21Z</dcterms:created>
  <dcterms:modified xsi:type="dcterms:W3CDTF">2016-12-01T00:10:29Z</dcterms:modified>
</cp:coreProperties>
</file>