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2" autoAdjust="0"/>
    <p:restoredTop sz="95345"/>
  </p:normalViewPr>
  <p:slideViewPr>
    <p:cSldViewPr snapToGrid="0">
      <p:cViewPr varScale="1">
        <p:scale>
          <a:sx n="65" d="100"/>
          <a:sy n="65" d="100"/>
        </p:scale>
        <p:origin x="20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65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8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3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38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2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5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1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9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0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56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3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Phase-field </a:t>
            </a:r>
            <a:r>
              <a:rPr lang="en-US" dirty="0" smtClean="0"/>
              <a:t>modeling with </a:t>
            </a:r>
            <a:br>
              <a:rPr lang="en-US" dirty="0" smtClean="0"/>
            </a:br>
            <a:r>
              <a:rPr lang="en-US" dirty="0" smtClean="0"/>
              <a:t>finite element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Hu, </a:t>
            </a:r>
            <a:r>
              <a:rPr lang="en-US" dirty="0" err="1" smtClean="0"/>
              <a:t>Monpara</a:t>
            </a:r>
            <a:r>
              <a:rPr lang="en-US" dirty="0" smtClean="0"/>
              <a:t>, Lai</a:t>
            </a:r>
            <a:endParaRPr lang="en-US" dirty="0"/>
          </a:p>
        </p:txBody>
      </p:sp>
      <p:pic>
        <p:nvPicPr>
          <p:cNvPr id="1028" name="Picture 4" descr="Image result for finite element metho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4172" r="2122" b="7616"/>
          <a:stretch/>
        </p:blipFill>
        <p:spPr bwMode="auto">
          <a:xfrm>
            <a:off x="2405149" y="633780"/>
            <a:ext cx="6949440" cy="316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52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PHASE-FIELD </a:t>
            </a:r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sz="4400" dirty="0" smtClean="0"/>
              <a:t> Solidification </a:t>
            </a:r>
          </a:p>
          <a:p>
            <a:pPr>
              <a:buFont typeface="Wingdings" charset="2"/>
              <a:buChar char="v"/>
            </a:pPr>
            <a:r>
              <a:rPr lang="en-US" sz="4400" dirty="0" smtClean="0"/>
              <a:t> Grain growth</a:t>
            </a:r>
          </a:p>
          <a:p>
            <a:pPr>
              <a:buFont typeface="Wingdings" charset="2"/>
              <a:buChar char="v"/>
            </a:pPr>
            <a:r>
              <a:rPr lang="en-US" sz="4400" dirty="0"/>
              <a:t> </a:t>
            </a:r>
            <a:r>
              <a:rPr lang="en-US" sz="4400" dirty="0" smtClean="0"/>
              <a:t>Solid-state phase transformations</a:t>
            </a:r>
          </a:p>
          <a:p>
            <a:pPr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ELEMENT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400" dirty="0" smtClean="0"/>
              <a:t> Convert </a:t>
            </a:r>
            <a:r>
              <a:rPr lang="en-US" sz="4400" dirty="0" smtClean="0"/>
              <a:t>strong form PDE </a:t>
            </a:r>
            <a:r>
              <a:rPr lang="en-US" sz="4400" dirty="0" smtClean="0"/>
              <a:t>to weak integral form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400" dirty="0" smtClean="0"/>
              <a:t> Discretize domain into elements</a:t>
            </a:r>
            <a:r>
              <a:rPr lang="en-US" sz="4400" dirty="0"/>
              <a:t> </a:t>
            </a:r>
            <a:r>
              <a:rPr lang="en-US" sz="4400" dirty="0" smtClean="0">
                <a:sym typeface="Wingdings" panose="05000000000000000000" pitchFamily="2" charset="2"/>
              </a:rPr>
              <a:t> numerical solution via shape, or weight, functions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347806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element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Pros: 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Can implement complex geometries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Regional mesh refinement easy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Existing code can be tweaked to solve different equations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Cons: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Writing code from scratch is… not easy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Conceptually more difficult than finite difference methods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35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Galerkin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v"/>
            </a:pPr>
            <a:r>
              <a:rPr lang="en-US" sz="4400" dirty="0" smtClean="0"/>
              <a:t> </a:t>
            </a:r>
            <a:r>
              <a:rPr lang="en-US" sz="4400" dirty="0" smtClean="0"/>
              <a:t>Weighted </a:t>
            </a:r>
            <a:r>
              <a:rPr lang="en-US" sz="4400" dirty="0" smtClean="0"/>
              <a:t>residual approach</a:t>
            </a:r>
          </a:p>
          <a:p>
            <a:pPr>
              <a:buFont typeface="Wingdings" charset="2"/>
              <a:buChar char="v"/>
            </a:pPr>
            <a:r>
              <a:rPr lang="en-US" sz="4400" dirty="0"/>
              <a:t> </a:t>
            </a:r>
            <a:r>
              <a:rPr lang="en-US" sz="4400" dirty="0"/>
              <a:t>A</a:t>
            </a:r>
            <a:r>
              <a:rPr lang="en-US" sz="4400" dirty="0" smtClean="0"/>
              <a:t>ssumes </a:t>
            </a:r>
            <a:r>
              <a:rPr lang="en-US" sz="4400" dirty="0" smtClean="0"/>
              <a:t>same shape functions are used for the solution and the weights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9756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form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623930"/>
                <a:ext cx="9720071" cy="3120887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440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sz="4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num>
                      <m:den>
                        <m:r>
                          <a:rPr lang="en-US" sz="440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sz="4400" b="0" i="1" smtClean="0">
                            <a:latin typeface="Cambria Math" charset="0"/>
                          </a:rPr>
                          <m:t>𝑡</m:t>
                        </m:r>
                      </m:den>
                    </m:f>
                    <m:r>
                      <a:rPr lang="en-US" sz="4400" b="0" i="1" smtClean="0">
                        <a:latin typeface="Cambria Math" charset="0"/>
                      </a:rPr>
                      <m:t>=2</m:t>
                    </m:r>
                    <m:d>
                      <m:dPr>
                        <m:ctrlPr>
                          <a:rPr lang="is-IS" sz="4400" b="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bg-BG" sz="44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s-IS" sz="44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is-IS" sz="4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is-IS" sz="44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s-IS" sz="4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num>
                          <m:den>
                            <m:r>
                              <a:rPr lang="bg-BG" sz="4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is-IS" sz="4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is-IS" sz="4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is-IS" sz="4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4400" b="0" i="1" smtClean="0">
                            <a:latin typeface="Cambria Math" charset="0"/>
                          </a:rPr>
                          <m:t>+ </m:t>
                        </m:r>
                        <m:f>
                          <m:fPr>
                            <m:ctrlPr>
                              <a:rPr lang="bg-BG" sz="44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s-IS" sz="44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is-IS" sz="4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is-IS" sz="44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bg-BG" sz="4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num>
                          <m:den>
                            <m:r>
                              <a:rPr lang="bg-BG" sz="4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is-IS" sz="4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is-IS" sz="4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4400" b="0" i="1" smtClean="0">
                        <a:latin typeface="Cambria Math" charset="0"/>
                      </a:rPr>
                      <m:t>−</m:t>
                    </m:r>
                    <m:r>
                      <a:rPr lang="en-US" sz="4400" b="0" i="1" smtClean="0">
                        <a:latin typeface="Cambria Math" charset="0"/>
                      </a:rPr>
                      <m:t>𝑔</m:t>
                    </m:r>
                    <m:r>
                      <a:rPr lang="en-US" sz="4400" b="0" i="1" smtClean="0">
                        <a:latin typeface="Cambria Math" charset="0"/>
                      </a:rPr>
                      <m:t>(</m:t>
                    </m:r>
                    <m:r>
                      <a:rPr lang="en-US" sz="4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  <m:r>
                      <a:rPr lang="en-US" sz="4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sz="4400" dirty="0" smtClean="0"/>
              </a:p>
              <a:p>
                <a:pPr algn="ctr"/>
                <a:endParaRPr lang="en-US" sz="4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charset="0"/>
                      </a:rPr>
                      <m:t>𝑔</m:t>
                    </m:r>
                    <m:d>
                      <m:dPr>
                        <m:ctrlPr>
                          <a:rPr lang="en-US" sz="4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e>
                    </m:d>
                    <m:r>
                      <a:rPr lang="en-US" sz="4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4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sSup>
                      <m:sSupPr>
                        <m:ctrlPr>
                          <a:rPr lang="is-IS" sz="4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is-IS" sz="4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e>
                      <m:sup>
                        <m:r>
                          <a:rPr lang="en-US" sz="4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p>
                    </m:sSup>
                    <m:r>
                      <a:rPr lang="en-US" sz="4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sz="4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  <m:sSup>
                      <m:sSupPr>
                        <m:ctrlPr>
                          <a:rPr lang="is-IS" sz="4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is-IS" sz="4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e>
                      <m:sup>
                        <m:r>
                          <a:rPr lang="is-IS" sz="4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4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sz="4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𝑐</m:t>
                    </m:r>
                    <m:r>
                      <a:rPr lang="en-US" sz="4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</m:oMath>
                </a14:m>
                <a:endParaRPr lang="en-US" sz="4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623930"/>
                <a:ext cx="9720071" cy="312088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1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8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171</TotalTime>
  <Words>111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Cambria Math</vt:lpstr>
      <vt:lpstr>Tw Cen MT</vt:lpstr>
      <vt:lpstr>Tw Cen MT Condensed</vt:lpstr>
      <vt:lpstr>Wingdings</vt:lpstr>
      <vt:lpstr>Wingdings 3</vt:lpstr>
      <vt:lpstr>Arial</vt:lpstr>
      <vt:lpstr>Integral</vt:lpstr>
      <vt:lpstr>Phase-field modeling with  finite element method</vt:lpstr>
      <vt:lpstr>PHASE-FIELD MODELING</vt:lpstr>
      <vt:lpstr>FINITE ELEMENT ANALYSIS</vt:lpstr>
      <vt:lpstr>Finite element analysis</vt:lpstr>
      <vt:lpstr>Galerkin method</vt:lpstr>
      <vt:lpstr>Strong form </vt:lpstr>
      <vt:lpstr>PowerPoint Presentation</vt:lpstr>
    </vt:vector>
  </TitlesOfParts>
  <Company>University of Wyoming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field modeling with  finite element method</dc:title>
  <dc:creator>Mallory Brooke Lai</dc:creator>
  <cp:lastModifiedBy>Mallory Brooke Lai</cp:lastModifiedBy>
  <cp:revision>10</cp:revision>
  <dcterms:created xsi:type="dcterms:W3CDTF">2016-11-30T23:38:21Z</dcterms:created>
  <dcterms:modified xsi:type="dcterms:W3CDTF">2016-12-01T05:41:03Z</dcterms:modified>
</cp:coreProperties>
</file>