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sldIdLst>
    <p:sldId id="256" r:id="rId2"/>
    <p:sldId id="257" r:id="rId3"/>
    <p:sldId id="260" r:id="rId4"/>
    <p:sldId id="258" r:id="rId5"/>
    <p:sldId id="265" r:id="rId6"/>
    <p:sldId id="262" r:id="rId7"/>
    <p:sldId id="267" r:id="rId8"/>
    <p:sldId id="268" r:id="rId9"/>
    <p:sldId id="269" r:id="rId10"/>
    <p:sldId id="266" r:id="rId11"/>
    <p:sldId id="270"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75542" autoAdjust="0"/>
  </p:normalViewPr>
  <p:slideViewPr>
    <p:cSldViewPr snapToGrid="0">
      <p:cViewPr varScale="1">
        <p:scale>
          <a:sx n="95" d="100"/>
          <a:sy n="95" d="100"/>
        </p:scale>
        <p:origin x="11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end up with</a:t>
            </a:r>
            <a:r>
              <a:rPr lang="en-US" baseline="0" dirty="0" smtClean="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Xiukun</a:t>
            </a:r>
            <a:r>
              <a:rPr lang="en-US" dirty="0" smtClean="0"/>
              <a:t> can talk about</a:t>
            </a:r>
            <a:r>
              <a:rPr lang="en-US" baseline="0" dirty="0" smtClean="0"/>
              <a:t> </a:t>
            </a:r>
            <a:r>
              <a:rPr lang="en-US" baseline="0" dirty="0" err="1" smtClean="0"/>
              <a:t>Matlab</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a:t>
            </a:r>
            <a:r>
              <a:rPr lang="en-US" dirty="0" smtClean="0"/>
              <a:t>g(phi). Red square is equal</a:t>
            </a:r>
            <a:r>
              <a:rPr lang="en-US" baseline="0" dirty="0" smtClean="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199596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2 involves the incorporation of g(phi). </a:t>
            </a:r>
            <a:r>
              <a:rPr lang="en-US" smtClean="0"/>
              <a:t>This is currently on-going work. </a:t>
            </a:r>
            <a:endParaRPr lang="en-US"/>
          </a:p>
        </p:txBody>
      </p:sp>
      <p:sp>
        <p:nvSpPr>
          <p:cNvPr id="4" name="Slide Number Placeholder 3"/>
          <p:cNvSpPr>
            <a:spLocks noGrp="1"/>
          </p:cNvSpPr>
          <p:nvPr>
            <p:ph type="sldNum" sz="quarter" idx="10"/>
          </p:nvPr>
        </p:nvSpPr>
        <p:spPr/>
        <p:txBody>
          <a:bodyPr/>
          <a:lstStyle/>
          <a:p>
            <a:fld id="{EE8B852E-2CC2-4BFF-A9F5-B5CF0680D6AA}" type="slidenum">
              <a:rPr lang="en-US" smtClean="0"/>
              <a:t>15</a:t>
            </a:fld>
            <a:endParaRPr lang="en-US"/>
          </a:p>
        </p:txBody>
      </p:sp>
    </p:spTree>
    <p:extLst>
      <p:ext uri="{BB962C8B-B14F-4D97-AF65-F5344CB8AC3E}">
        <p14:creationId xmlns:p14="http://schemas.microsoft.com/office/powerpoint/2010/main" val="74031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finite element method</a:t>
            </a:r>
            <a:endParaRPr lang="en-US" dirty="0"/>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smtClean="0"/>
              <a:t> </a:t>
            </a:r>
            <a:r>
              <a:rPr lang="en-US" sz="4400" dirty="0" smtClean="0"/>
              <a:t>Rectangular domain with triangular </a:t>
            </a:r>
            <a:r>
              <a:rPr lang="en-US" sz="4400" dirty="0" smtClean="0"/>
              <a:t>elements</a:t>
            </a:r>
          </a:p>
          <a:p>
            <a:pPr>
              <a:buFont typeface="Wingdings" panose="05000000000000000000" pitchFamily="2" charset="2"/>
              <a:buChar char="v"/>
            </a:pPr>
            <a:r>
              <a:rPr lang="en-US" sz="4400" dirty="0"/>
              <a:t> M</a:t>
            </a:r>
            <a:r>
              <a:rPr lang="en-US" sz="4400" dirty="0" smtClean="0"/>
              <a:t>odify existing </a:t>
            </a:r>
            <a:r>
              <a:rPr lang="en-US" sz="4400" dirty="0" err="1" smtClean="0"/>
              <a:t>Matlab</a:t>
            </a:r>
            <a:r>
              <a:rPr lang="en-US" sz="4400" dirty="0" smtClean="0"/>
              <a:t> code</a:t>
            </a:r>
          </a:p>
          <a:p>
            <a:pPr>
              <a:buFont typeface="Wingdings" panose="05000000000000000000" pitchFamily="2" charset="2"/>
              <a:buChar char="v"/>
            </a:pPr>
            <a:r>
              <a:rPr lang="en-US" sz="4400" dirty="0"/>
              <a:t> </a:t>
            </a:r>
            <a:r>
              <a:rPr lang="en-US" sz="4400" dirty="0" smtClean="0"/>
              <a:t>Neumann, Periodic, and </a:t>
            </a:r>
            <a:r>
              <a:rPr lang="en-US" sz="4400" dirty="0" err="1" smtClean="0"/>
              <a:t>Dirichlet</a:t>
            </a:r>
            <a:r>
              <a:rPr lang="en-US" sz="4400" dirty="0" smtClean="0"/>
              <a:t> conditions</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charset="0"/>
                      </a:rPr>
                      <m:t>=2</m:t>
                    </m:r>
                    <m:d>
                      <m:dPr>
                        <m:ctrlPr>
                          <a:rPr lang="is-IS" sz="4000" i="1">
                            <a:latin typeface="Cambria Math" charset="0"/>
                          </a:rPr>
                        </m:ctrlPr>
                      </m:dPr>
                      <m:e>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is-IS"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is-IS" sz="4000" i="1">
                                    <a:latin typeface="Cambria Math" charset="0"/>
                                    <a:ea typeface="Cambria Math" charset="0"/>
                                    <a:cs typeface="Cambria Math" charset="0"/>
                                  </a:rPr>
                                  <m:t>𝑥</m:t>
                                </m:r>
                              </m:e>
                              <m:sup>
                                <m:r>
                                  <a:rPr lang="is-IS" sz="4000" i="1">
                                    <a:latin typeface="Cambria Math" charset="0"/>
                                    <a:ea typeface="Cambria Math" charset="0"/>
                                    <a:cs typeface="Cambria Math" charset="0"/>
                                  </a:rPr>
                                  <m:t>2</m:t>
                                </m:r>
                              </m:sup>
                            </m:sSup>
                          </m:den>
                        </m:f>
                        <m:r>
                          <a:rPr lang="en-US" sz="4000" i="1">
                            <a:latin typeface="Cambria Math" charset="0"/>
                          </a:rPr>
                          <m:t>+ </m:t>
                        </m:r>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bg-BG"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en-US" sz="4000" i="1">
                                    <a:latin typeface="Cambria Math" charset="0"/>
                                    <a:ea typeface="Cambria Math" charset="0"/>
                                    <a:cs typeface="Cambria Math" charset="0"/>
                                  </a:rPr>
                                  <m:t>𝑦</m:t>
                                </m:r>
                              </m:e>
                              <m:sup>
                                <m:r>
                                  <a:rPr lang="is-IS" sz="4000" i="1">
                                    <a:latin typeface="Cambria Math" charset="0"/>
                                    <a:ea typeface="Cambria Math" charset="0"/>
                                    <a:cs typeface="Cambria Math" charset="0"/>
                                  </a:rPr>
                                  <m:t>2</m:t>
                                </m:r>
                              </m:sup>
                            </m:sSup>
                          </m:den>
                        </m:f>
                      </m:e>
                    </m:d>
                  </m:oMath>
                </a14:m>
                <a:endParaRPr lang="en-US" sz="40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969" y="1335024"/>
            <a:ext cx="6045798" cy="4518212"/>
          </a:xfrm>
          <a:prstGeom prst="rect">
            <a:avLst/>
          </a:prstGeom>
        </p:spPr>
      </p:pic>
    </p:spTree>
    <p:extLst>
      <p:ext uri="{BB962C8B-B14F-4D97-AF65-F5344CB8AC3E}">
        <p14:creationId xmlns:p14="http://schemas.microsoft.com/office/powerpoint/2010/main" val="6513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Dirichlet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65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Neumann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26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Periodic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97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Font typeface="Arial" charset="0"/>
                  <a:buChar char="•"/>
                </a:pPr>
                <a:r>
                  <a:rPr lang="en-US" sz="3600" dirty="0" smtClean="0"/>
                  <a:t> </a:t>
                </a:r>
                <a:r>
                  <a:rPr lang="en-US" sz="4000" dirty="0" smtClean="0"/>
                  <a:t>On-going work </a:t>
                </a:r>
              </a:p>
              <a:p>
                <a:pPr>
                  <a:buFont typeface="Arial" charset="0"/>
                  <a:buChar char="•"/>
                </a:pPr>
                <a:r>
                  <a:rPr lang="en-US" sz="4000" dirty="0"/>
                  <a:t> </a:t>
                </a:r>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panose="02040503050406030204" pitchFamily="18" charset="0"/>
                      </a:rPr>
                      <m:t>−</m:t>
                    </m:r>
                    <m:r>
                      <a:rPr lang="en-US" sz="4000" i="1">
                        <a:latin typeface="Cambria Math" charset="0"/>
                      </a:rPr>
                      <m:t>2</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 ∙</m:t>
                    </m:r>
                    <m:r>
                      <a:rPr lang="en-US" sz="4000" i="1">
                        <a:latin typeface="Cambria Math" panose="02040503050406030204" pitchFamily="18" charset="0"/>
                        <a:ea typeface="Cambria Math" panose="02040503050406030204" pitchFamily="18" charset="0"/>
                      </a:rPr>
                      <m:t>𝛻𝜙</m:t>
                    </m:r>
                    <m:r>
                      <a:rPr lang="en-US" sz="4000" i="1">
                        <a:latin typeface="Cambria Math" panose="02040503050406030204" pitchFamily="18" charset="0"/>
                        <a:ea typeface="Cambria Math" charset="0"/>
                        <a:cs typeface="Cambria Math" charset="0"/>
                      </a:rPr>
                      <m:t>+</m:t>
                    </m:r>
                    <m:r>
                      <a:rPr lang="en-US" sz="4000" i="1">
                        <a:latin typeface="Cambria Math" charset="0"/>
                      </a:rPr>
                      <m:t>𝑔</m:t>
                    </m:r>
                    <m:d>
                      <m:dPr>
                        <m:ctrlPr>
                          <a:rPr lang="en-US" sz="4000" i="1">
                            <a:latin typeface="Cambria Math" charset="0"/>
                          </a:rPr>
                        </m:ctrlPr>
                      </m:dPr>
                      <m:e>
                        <m:r>
                          <a:rPr lang="en-US" sz="4000" i="1">
                            <a:latin typeface="Cambria Math" charset="0"/>
                            <a:ea typeface="Cambria Math" charset="0"/>
                            <a:cs typeface="Cambria Math" charset="0"/>
                          </a:rPr>
                          <m:t>𝜙</m:t>
                        </m:r>
                      </m:e>
                    </m:d>
                    <m:r>
                      <a:rPr lang="en-US" sz="4000" i="1">
                        <a:latin typeface="Cambria Math" panose="02040503050406030204" pitchFamily="18" charset="0"/>
                        <a:ea typeface="Cambria Math" charset="0"/>
                        <a:cs typeface="Cambria Math" charset="0"/>
                      </a:rPr>
                      <m:t>=0</m:t>
                    </m:r>
                    <m:r>
                      <a:rPr lang="en-US" sz="4000" b="0" i="0" smtClean="0">
                        <a:latin typeface="Cambria Math" charset="0"/>
                        <a:ea typeface="Cambria Math" charset="0"/>
                        <a:cs typeface="Cambria Math" charset="0"/>
                      </a:rPr>
                      <m:t> </m:t>
                    </m:r>
                  </m:oMath>
                </a14:m>
                <a:endParaRPr lang="en-US" sz="4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447" t="-4242"/>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transformations</a:t>
            </a:r>
          </a:p>
          <a:p>
            <a:pPr>
              <a:buFont typeface="Wingdings" charset="2"/>
              <a:buChar char="v"/>
            </a:pPr>
            <a:r>
              <a:rPr lang="en-US" sz="4400" dirty="0"/>
              <a:t> </a:t>
            </a:r>
            <a:r>
              <a:rPr lang="en-US" sz="4400" dirty="0" smtClean="0"/>
              <a:t>Vesicle dynamics</a:t>
            </a:r>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approximate numerical 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strong form of PDE</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charset="0"/>
                          </a:rPr>
                        </m:ctrlPr>
                      </m:dPr>
                      <m:e>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smtClean="0"/>
              </a:p>
              <a:p>
                <a:pPr algn="ctr"/>
                <a:endParaRPr lang="en-US" sz="4400" dirty="0" smtClean="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charset="0"/>
                          </a:rPr>
                        </m:ctrlPr>
                      </m:fPr>
                      <m:num>
                        <m:r>
                          <a:rPr lang="en-US" sz="4400" i="1">
                            <a:latin typeface="Cambria Math" charset="0"/>
                          </a:rPr>
                          <m:t>−36</m:t>
                        </m:r>
                      </m:num>
                      <m:den>
                        <m:sSup>
                          <m:sSupPr>
                            <m:ctrlPr>
                              <a:rPr lang="bg-BG" sz="4400" i="1">
                                <a:latin typeface="Cambria Math"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charset="0"/>
                          </a:rPr>
                        </m:ctrlPr>
                      </m:fPr>
                      <m:num>
                        <m:r>
                          <a:rPr lang="en-US" sz="4400" i="1">
                            <a:latin typeface="Cambria Math" charset="0"/>
                          </a:rPr>
                          <m:t>54</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charset="0"/>
                          </a:rPr>
                        </m:ctrlPr>
                      </m:dPr>
                      <m:e>
                        <m:f>
                          <m:fPr>
                            <m:ctrlPr>
                              <a:rPr lang="bg-BG" sz="4400" i="1">
                                <a:latin typeface="Cambria Math" charset="0"/>
                              </a:rPr>
                            </m:ctrlPr>
                          </m:fPr>
                          <m:num>
                            <m:r>
                              <a:rPr lang="en-US" sz="4400" i="1">
                                <a:latin typeface="Cambria Math" charset="0"/>
                              </a:rPr>
                              <m:t>18</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charset="0"/>
                          </a:rPr>
                        </m:ctrlPr>
                      </m:naryPr>
                      <m:sub/>
                      <m:sup/>
                      <m:e>
                        <m:sSup>
                          <m:sSupPr>
                            <m:ctrlPr>
                              <a:rPr lang="en-US" sz="4400" i="1" smtClean="0">
                                <a:latin typeface="Cambria Math" charset="0"/>
                              </a:rPr>
                            </m:ctrlPr>
                          </m:sSupPr>
                          <m:e>
                            <m:d>
                              <m:dPr>
                                <m:begChr m:val="["/>
                                <m:endChr m:val="]"/>
                                <m:ctrlPr>
                                  <a:rPr lang="en-US" sz="4400" i="1">
                                    <a:latin typeface="Cambria Math"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charset="0"/>
                          </a:rPr>
                        </m:ctrlPr>
                      </m:dPr>
                      <m:e>
                        <m:f>
                          <m:fPr>
                            <m:ctrlPr>
                              <a:rPr lang="en-US" sz="4400" i="1">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5999"/>
                <a:ext cx="9720071" cy="4155141"/>
              </a:xfrm>
            </p:spPr>
            <p:txBody>
              <a:bodyPr>
                <a:normAutofit/>
              </a:bodyPr>
              <a:lstStyle/>
              <a:p>
                <a14:m>
                  <m:oMath xmlns:m="http://schemas.openxmlformats.org/officeDocument/2006/math">
                    <m:nary>
                      <m:naryPr>
                        <m:chr m:val="∬"/>
                        <m:ctrlPr>
                          <a:rPr lang="is-IS" sz="4800" i="1" smtClean="0">
                            <a:latin typeface="Cambria Math" charset="0"/>
                          </a:rPr>
                        </m:ctrlPr>
                      </m:naryPr>
                      <m:sub>
                        <m:sSub>
                          <m:sSubPr>
                            <m:ctrlPr>
                              <a:rPr lang="en-US" sz="4800" i="1" smtClean="0">
                                <a:latin typeface="Cambria Math" charset="0"/>
                              </a:rPr>
                            </m:ctrlPr>
                          </m:sSubPr>
                          <m:e>
                            <m:r>
                              <m:rPr>
                                <m:sty m:val="p"/>
                                <m:brk m:alnAt="23"/>
                              </m:rPr>
                              <a:rPr lang="el-GR" sz="4800" i="1">
                                <a:latin typeface="Cambria Math" charset="0"/>
                                <a:ea typeface="Cambria Math" charset="0"/>
                                <a:cs typeface="Cambria Math" charset="0"/>
                              </a:rPr>
                              <m:t>Ω</m:t>
                            </m:r>
                          </m:e>
                          <m:sub>
                            <m:sSup>
                              <m:sSupPr>
                                <m:ctrlPr>
                                  <a:rPr lang="en-US" sz="4800" i="1" smtClean="0">
                                    <a:latin typeface="Cambria Math" charset="0"/>
                                  </a:rPr>
                                </m:ctrlPr>
                              </m:sSupPr>
                              <m:e>
                                <m:r>
                                  <a:rPr lang="en-US" sz="4800" b="0" i="1" smtClean="0">
                                    <a:latin typeface="Cambria Math" charset="0"/>
                                  </a:rPr>
                                  <m:t>𝑒</m:t>
                                </m:r>
                              </m:e>
                              <m:sup>
                                <m:r>
                                  <a:rPr lang="en-US" sz="4800" b="0" i="1" smtClean="0">
                                    <a:latin typeface="Cambria Math" charset="0"/>
                                  </a:rPr>
                                  <m:t>𝑖</m:t>
                                </m:r>
                              </m:sup>
                            </m:sSup>
                          </m:sub>
                        </m:sSub>
                      </m:sub>
                      <m:sup/>
                      <m:e>
                        <m:d>
                          <m:dPr>
                            <m:begChr m:val="{"/>
                            <m:endChr m:val="}"/>
                            <m:ctrlPr>
                              <a:rPr lang="en-US" sz="4800" i="1">
                                <a:latin typeface="Cambria Math" charset="0"/>
                              </a:rPr>
                            </m:ctrlPr>
                          </m:dPr>
                          <m:e>
                            <m:f>
                              <m:fPr>
                                <m:ctrlPr>
                                  <a:rPr lang="en-US" sz="4800" i="1">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e>
                        </m:d>
                        <m:r>
                          <m:rPr>
                            <m:sty m:val="p"/>
                          </m:rPr>
                          <a:rPr lang="en-US" sz="4800">
                            <a:latin typeface="Cambria Math" panose="02040503050406030204" pitchFamily="18" charset="0"/>
                          </a:rPr>
                          <m:t>dxdy</m:t>
                        </m:r>
                      </m:e>
                    </m:nary>
                  </m:oMath>
                </a14:m>
                <a:endParaRPr lang="en-US" dirty="0" smtClean="0"/>
              </a:p>
              <a:p>
                <a:endParaRPr lang="en-US" dirty="0"/>
              </a:p>
              <a:p>
                <a:r>
                  <a:rPr lang="en-US" sz="3600" dirty="0" smtClean="0"/>
                  <a:t>Apply Green’s Theorem to 2</a:t>
                </a:r>
                <a:r>
                  <a:rPr lang="en-US" sz="3600" baseline="30000" dirty="0" smtClean="0"/>
                  <a:t>nd</a:t>
                </a:r>
                <a:r>
                  <a:rPr lang="en-US" sz="3600" dirty="0" smtClean="0"/>
                  <a:t> term</a:t>
                </a:r>
                <a:endParaRPr lang="en-US"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rotWithShape="0">
                <a:blip r:embed="rId3"/>
                <a:stretch>
                  <a:fillRect l="-1066"/>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1064</TotalTime>
  <Words>423</Words>
  <Application>Microsoft Macintosh PowerPoint</Application>
  <PresentationFormat>Widescreen</PresentationFormat>
  <Paragraphs>68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Cambria Math</vt:lpstr>
      <vt:lpstr>Tw Cen MT</vt:lpstr>
      <vt:lpstr>Tw Cen MT Condensed</vt:lpstr>
      <vt:lpstr>Wingdings</vt:lpstr>
      <vt:lpstr>Wingdings 3</vt:lpstr>
      <vt:lpstr>Arial</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Implementing finite element method</vt:lpstr>
      <vt:lpstr>Stage 1</vt:lpstr>
      <vt:lpstr>Results: Dirichlet</vt:lpstr>
      <vt:lpstr>Results: Neumann</vt:lpstr>
      <vt:lpstr>Results: Periodic</vt:lpstr>
      <vt:lpstr>Phase 2</vt:lpstr>
    </vt:vector>
  </TitlesOfParts>
  <Company>University of Wyoming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Mallory Brooke Lai</cp:lastModifiedBy>
  <cp:revision>30</cp:revision>
  <dcterms:created xsi:type="dcterms:W3CDTF">2016-11-30T23:38:21Z</dcterms:created>
  <dcterms:modified xsi:type="dcterms:W3CDTF">2016-12-07T04:33:01Z</dcterms:modified>
</cp:coreProperties>
</file>