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9928-E80E-44E1-965B-787D7CC3A99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93AE-ABD0-46A8-A3C6-B2285BE97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9928-E80E-44E1-965B-787D7CC3A99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93AE-ABD0-46A8-A3C6-B2285BE97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9928-E80E-44E1-965B-787D7CC3A99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93AE-ABD0-46A8-A3C6-B2285BE97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9928-E80E-44E1-965B-787D7CC3A99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93AE-ABD0-46A8-A3C6-B2285BE97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9928-E80E-44E1-965B-787D7CC3A99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93AE-ABD0-46A8-A3C6-B2285BE97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9928-E80E-44E1-965B-787D7CC3A99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93AE-ABD0-46A8-A3C6-B2285BE97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9928-E80E-44E1-965B-787D7CC3A99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93AE-ABD0-46A8-A3C6-B2285BE97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9928-E80E-44E1-965B-787D7CC3A99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93AE-ABD0-46A8-A3C6-B2285BE97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9928-E80E-44E1-965B-787D7CC3A99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93AE-ABD0-46A8-A3C6-B2285BE97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9928-E80E-44E1-965B-787D7CC3A99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93AE-ABD0-46A8-A3C6-B2285BE97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9928-E80E-44E1-965B-787D7CC3A99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93AE-ABD0-46A8-A3C6-B2285BE97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39928-E80E-44E1-965B-787D7CC3A99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893AE-ABD0-46A8-A3C6-B2285BE970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04800" y="228600"/>
            <a:ext cx="4267200" cy="1676400"/>
          </a:xfrm>
          <a:prstGeom prst="cloud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{</a:t>
            </a:r>
            <a:r>
              <a:rPr lang="en-US" sz="3600" dirty="0" smtClean="0"/>
              <a:t>Logo}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381000" y="2133600"/>
            <a:ext cx="3657600" cy="2057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Humidity:		95%</a:t>
            </a:r>
          </a:p>
          <a:p>
            <a:r>
              <a:rPr lang="en-US" dirty="0" smtClean="0"/>
              <a:t>Pressure:		6 psi</a:t>
            </a:r>
          </a:p>
          <a:p>
            <a:r>
              <a:rPr lang="en-US" dirty="0" smtClean="0"/>
              <a:t>Temperature:	95 F</a:t>
            </a:r>
          </a:p>
          <a:p>
            <a:r>
              <a:rPr lang="en-US" dirty="0" smtClean="0"/>
              <a:t>Wind:		115 mph</a:t>
            </a:r>
          </a:p>
          <a:p>
            <a:endParaRPr lang="en-US" dirty="0"/>
          </a:p>
          <a:p>
            <a:r>
              <a:rPr lang="en-US" dirty="0" smtClean="0"/>
              <a:t>Last updated at 1530 UST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7200" y="2667000"/>
            <a:ext cx="4191000" cy="4572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96 F		1515 UST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67200" y="3200400"/>
            <a:ext cx="4191000" cy="4572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94 F		1500 UST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200" y="3733800"/>
            <a:ext cx="4191000" cy="4572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90 F		1445 UST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67200" y="2133600"/>
            <a:ext cx="9906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Humidity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0" y="2133600"/>
            <a:ext cx="9906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Pressure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00800" y="2133600"/>
            <a:ext cx="9906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Temperature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67600" y="2133600"/>
            <a:ext cx="9906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Wind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" y="4343400"/>
            <a:ext cx="990600" cy="4572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PSI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714500" y="4343400"/>
            <a:ext cx="990600" cy="4572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Fahrenheit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048000" y="4343400"/>
            <a:ext cx="990600" cy="4572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MPH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4876800" y="304800"/>
            <a:ext cx="1905000" cy="152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username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876800" y="533400"/>
            <a:ext cx="1905000" cy="152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password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858000" y="304800"/>
            <a:ext cx="609600" cy="3810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login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543800" y="304800"/>
            <a:ext cx="609600" cy="3810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Sign up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</dc:creator>
  <cp:lastModifiedBy>Daniel</cp:lastModifiedBy>
  <cp:revision>1</cp:revision>
  <dcterms:created xsi:type="dcterms:W3CDTF">2018-09-11T16:00:03Z</dcterms:created>
  <dcterms:modified xsi:type="dcterms:W3CDTF">2018-09-11T16:19:02Z</dcterms:modified>
</cp:coreProperties>
</file>