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Pacific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2a3c2eb0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2a3c2eb0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2c5ba3a7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2c5ba3a7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a3c2eb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a3c2eb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2b26f93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2b26f93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2c5ba3a7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2c5ba3a7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a3c2eb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2a3c2eb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a3c2eb0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a3c2eb0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2a3c2eb0d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2a3c2eb0d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2b8f8a2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2b8f8a2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2b26f93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2b26f93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45700" y="575063"/>
            <a:ext cx="4255500" cy="1872900"/>
          </a:xfrm>
          <a:prstGeom prst="rect">
            <a:avLst/>
          </a:prstGeom>
          <a:effectLst>
            <a:outerShdw blurRad="371475" rotWithShape="0" algn="bl" dir="3300000" dist="7620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latin typeface="Pacifico"/>
                <a:ea typeface="Pacifico"/>
                <a:cs typeface="Pacifico"/>
                <a:sym typeface="Pacifico"/>
              </a:rPr>
              <a:t>SkyPi</a:t>
            </a:r>
            <a:endParaRPr b="0" sz="9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63850" y="3559050"/>
            <a:ext cx="5201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Jacob Bauer, Matt Blaul, Troy Butzin, Daniel Ciesielski, Daniel Wade, Alexander Woodle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200" y="426525"/>
            <a:ext cx="2439825" cy="2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Next Sprint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303750" y="921375"/>
            <a:ext cx="8521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PI Team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VPN server for Pis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Add more hosts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Transition to new OS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Sensor Implementation on all hosts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Automated Reporting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Backend Team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Restrict weather data access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FrontEnd Team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Flesh out Website with other pages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Weather Chart to site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50" name="Google Shape;350;p22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422375" y="2117850"/>
            <a:ext cx="63669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Risks &amp; Challenges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303750" y="921375"/>
            <a:ext cx="8521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Obtaining and testing various sensors (temperature, pressure, humidity) with different Raspberry Pi operating systems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Keeping consistent communication while developing at different times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Selected languages and IDEs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SSH Security - SSH Key Authentication</a:t>
            </a:r>
            <a:endParaRPr strike="sng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6" name="Google Shape;286;p14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475" y="3006875"/>
            <a:ext cx="2496026" cy="16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Stories Completed in This Sprint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303750" y="921375"/>
            <a:ext cx="85218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Backend Team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an admin, I shall be able to edit user’s roles.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an admin, I shall be able to view and edit any record in the database.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 basic user, I shall be able to register, verify and log into a SkyPi account.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 basic user, I shall be able to go to a SkyPi web address and receive weather data.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 basic user, I shall be able to go to a SkyPi web address and receive device data.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 basic user, I shall be able to go to a SkyPi web address and register a weather device.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FrontEnd Team (Besides Prototyping)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 user, I want a site for viewing weather data.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an admin, I want a prototype site to test compatibility.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4" name="Google Shape;294;p15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50" y="3443175"/>
            <a:ext cx="2765875" cy="13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Stories Completed in This Sprint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03750" y="921375"/>
            <a:ext cx="85218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PI Team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an administrator, I want to utilize the raspberry pi sensors so that I can ensure the weather data for a particular area is being gathered and pushed to a database.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an administrator, I want to utilize Raspberry Pi devices so that I can test new sensors for systems locally, and push code to all systems.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an administrator, I want to utilize Ansible so that I can configure new Raspberry Pi weather stations.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an administrator, I want to utilize Ansible so that I can update all systems, or individual systems.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an administrator, I want to utilize Ansible so that I can register devices with an API.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2" name="Google Shape;302;p16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50" y="3443175"/>
            <a:ext cx="2765875" cy="13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Core API (Backend)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303750" y="815175"/>
            <a:ext cx="5719800" cy="4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Software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API backbone almost complete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authentication ( register / login / verification ) complete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authorization (protected routes) with JSONWebTokens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roles established, very basic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Device creation / registration / logging set up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Weather logging from devices set up and tested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Infrastructure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AWS Cloud Dev server configured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0" name="Google Shape;310;p17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975" y="2458988"/>
            <a:ext cx="2590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Front End Progress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303750" y="921375"/>
            <a:ext cx="8521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Website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Website design chosen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Landing page established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 JS integration started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Not as familiar with JS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 JS is new territory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8" name="Google Shape;318;p18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224" y="2153175"/>
            <a:ext cx="3065901" cy="21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Raspberry Pi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303750" y="921375"/>
            <a:ext cx="8521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Operating system: Changed from DietPi to Raspbian Stretch Lite (version 9)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Email notifications for Raspberry Pi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sensor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errors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Using Python to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retrieve data from various sensors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Pushing sensor data to MongoDB via API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Sensors: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DS18b20 Waterproof temperature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sensor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Raspberry Pi Sense Hat (humidity, temperature,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pressure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BMP180 Barometric pressure, temperature, and altitude sensor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DHT22/AM2302 Digital temperature and humidity sensor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Weatherproofing the Raspberry Pi &amp; various sensors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Availability and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compatibility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of the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sensors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Sensor costs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6" name="Google Shape;326;p19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482" y="2030123"/>
            <a:ext cx="848400" cy="10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Raspberry Pi &amp; MongoDB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303750" y="921375"/>
            <a:ext cx="61332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Having the ability to collect weather data from the Raspberry Pi via sensors along with various weather APIs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➢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OpenWeatherMap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➢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DarkSky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Determining what data to collect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Determining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what data to push to our database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Cron jobs: Scheduled tasks to push sensor information to MongoDB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>
            <a:off x="248700" y="739150"/>
            <a:ext cx="61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20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6604902" y="137075"/>
            <a:ext cx="2304200" cy="48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/>
        </p:nvSpPr>
        <p:spPr>
          <a:xfrm>
            <a:off x="311100" y="121750"/>
            <a:ext cx="8521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Ansible and System Configuration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303750" y="921375"/>
            <a:ext cx="8521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Tasks completed: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SSH server configuration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Security and Hardening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Iptables configuration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Account Creation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Locale and Time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API device and user registration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System upgrades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Installation of required packages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Installation of python modules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Challenges: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Numerous Brute Force Attempts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Locale and time differences on systems cause logging error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Python dependencies not always clear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2" name="Google Shape;342;p21"/>
          <p:cNvCxnSpPr/>
          <p:nvPr/>
        </p:nvCxnSpPr>
        <p:spPr>
          <a:xfrm>
            <a:off x="248700" y="739150"/>
            <a:ext cx="8646600" cy="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14155" l="0" r="0" t="0"/>
          <a:stretch/>
        </p:blipFill>
        <p:spPr>
          <a:xfrm>
            <a:off x="7614400" y="1020089"/>
            <a:ext cx="880350" cy="9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