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89" r:id="rId7"/>
    <p:sldId id="290" r:id="rId8"/>
    <p:sldId id="270" r:id="rId9"/>
    <p:sldId id="275" r:id="rId10"/>
    <p:sldId id="291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06.02.2024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06.02.2024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72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4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37516-9C31-CF78-F86B-D8EE2FD73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F4F32C7-51A7-0318-F633-8DF956023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2D6CCF7-AAC7-9FE8-91A0-819A8C16C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F86D3D-1ACD-4BAB-2961-F49C832E2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63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27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669E-E555-1284-B664-596844B6D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38AADD8-3617-1C0C-97A1-CB59DD43D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52B2BB8-6D45-A06B-46FE-A1959D43A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513A61-C57B-1004-AC79-51091B8B4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18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3.png"/><Relationship Id="rId11" Type="http://schemas.openxmlformats.org/officeDocument/2006/relationships/image" Target="../media/image37.svg"/><Relationship Id="rId5" Type="http://schemas.openxmlformats.org/officeDocument/2006/relationships/image" Target="../media/image32.jpg"/><Relationship Id="rId10" Type="http://schemas.openxmlformats.org/officeDocument/2006/relationships/image" Target="../media/image36.png"/><Relationship Id="rId4" Type="http://schemas.openxmlformats.org/officeDocument/2006/relationships/image" Target="../media/image31.webp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122202"/>
          </a:xfrm>
        </p:spPr>
        <p:txBody>
          <a:bodyPr rtlCol="0"/>
          <a:lstStyle/>
          <a:p>
            <a:pPr rtl="0"/>
            <a:r>
              <a:rPr lang="de-DE" sz="3200" dirty="0"/>
              <a:t>Paketbox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e-DE" dirty="0"/>
              <a:t>Marius Blees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de-DE" dirty="0"/>
              <a:t>Übersicht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2000" dirty="0"/>
              <a:t>Hardware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2000" dirty="0"/>
              <a:t>Software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2000" dirty="0"/>
              <a:t>Datenübertragung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2000" dirty="0"/>
              <a:t>Vorführung</a:t>
            </a:r>
          </a:p>
          <a:p>
            <a:pPr rtl="0"/>
            <a:endParaRPr lang="de-DE" sz="20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de-DE" dirty="0"/>
              <a:t>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de-DE" dirty="0"/>
              <a:t>Paketbox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719" y="47032"/>
            <a:ext cx="3905922" cy="1325563"/>
          </a:xfrm>
        </p:spPr>
        <p:txBody>
          <a:bodyPr rtlCol="0"/>
          <a:lstStyle/>
          <a:p>
            <a:pPr algn="ctr" rtl="0"/>
            <a:r>
              <a:rPr lang="de-DE" dirty="0"/>
              <a:t>Hardware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2024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r>
              <a:rPr lang="de-DE" dirty="0"/>
              <a:t>Paketbox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354F3A6-69F0-CFE1-F79A-776994DB5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03" y="1757460"/>
            <a:ext cx="4626866" cy="3473042"/>
          </a:xfrm>
          <a:prstGeom prst="rect">
            <a:avLst/>
          </a:prstGeom>
        </p:spPr>
      </p:pic>
      <p:pic>
        <p:nvPicPr>
          <p:cNvPr id="33" name="Grafik 32" descr="efe">
            <a:extLst>
              <a:ext uri="{FF2B5EF4-FFF2-40B4-BE49-F238E27FC236}">
                <a16:creationId xmlns:a16="http://schemas.microsoft.com/office/drawing/2014/main" id="{10AD9981-7834-BDA4-35E0-D5A23C620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31" y="1757460"/>
            <a:ext cx="4626866" cy="3473041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355182-AD8B-EAE5-DA50-BCBF817D4DF3}"/>
              </a:ext>
            </a:extLst>
          </p:cNvPr>
          <p:cNvSpPr txBox="1"/>
          <p:nvPr/>
        </p:nvSpPr>
        <p:spPr>
          <a:xfrm>
            <a:off x="1348667" y="5352176"/>
            <a:ext cx="325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Finales Aussehen der Paketbox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7D62EA9-11F0-0DC5-DEA8-1CA20E0A21D5}"/>
              </a:ext>
            </a:extLst>
          </p:cNvPr>
          <p:cNvSpPr txBox="1"/>
          <p:nvPr/>
        </p:nvSpPr>
        <p:spPr>
          <a:xfrm>
            <a:off x="7930195" y="5352176"/>
            <a:ext cx="257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Verschlussmechanismus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9A14A-3712-8270-D884-5640D0DCC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A462C-1D14-FE20-A0F7-BBD72B11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038" y="-449006"/>
            <a:ext cx="3905922" cy="1325563"/>
          </a:xfrm>
        </p:spPr>
        <p:txBody>
          <a:bodyPr rtlCol="0"/>
          <a:lstStyle/>
          <a:p>
            <a:pPr algn="ctr" rtl="0"/>
            <a:r>
              <a:rPr lang="de-DE" dirty="0"/>
              <a:t>Hardware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7928E1C5-2ED6-30FF-B749-E9B561BB96C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2024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D6F29015-6124-376E-BC95-7F003BED26F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r>
              <a:rPr lang="de-DE" dirty="0"/>
              <a:t>Paketbox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C591E1EB-9E06-A61D-01A8-43A408D8284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4DCA0A3-C2F0-CAA4-9A1D-7F890EB4CEA6}"/>
              </a:ext>
            </a:extLst>
          </p:cNvPr>
          <p:cNvSpPr txBox="1"/>
          <p:nvPr/>
        </p:nvSpPr>
        <p:spPr>
          <a:xfrm>
            <a:off x="4281032" y="5497678"/>
            <a:ext cx="422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Verkabelung der Sensoren/Komponenten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7E8597-B021-8741-404F-E89F5B678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02" y="1052399"/>
            <a:ext cx="6508194" cy="43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1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014" y="590708"/>
            <a:ext cx="5431971" cy="846301"/>
          </a:xfrm>
        </p:spPr>
        <p:txBody>
          <a:bodyPr rtlCol="0"/>
          <a:lstStyle/>
          <a:p>
            <a:pPr algn="ctr" rtl="0"/>
            <a:r>
              <a:rPr lang="de-DE" dirty="0"/>
              <a:t>Software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de-DE" dirty="0"/>
              <a:t>Paketbox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DB61E2E-1069-4817-7BD9-35F0DE942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180" y="1437009"/>
            <a:ext cx="1800241" cy="180024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932DFF2-55AF-3825-2814-FB6DBB563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579601"/>
            <a:ext cx="1800241" cy="197351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2C5C123A-8967-AFB9-FBEE-C1463AE5EA65}"/>
              </a:ext>
            </a:extLst>
          </p:cNvPr>
          <p:cNvSpPr txBox="1"/>
          <p:nvPr/>
        </p:nvSpPr>
        <p:spPr>
          <a:xfrm>
            <a:off x="3420446" y="3573512"/>
            <a:ext cx="4505572" cy="646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PlatformIO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Programmierung in C++/ Arduino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2363744-F592-05FE-C4D6-17996D41D2CE}"/>
              </a:ext>
            </a:extLst>
          </p:cNvPr>
          <p:cNvSpPr txBox="1"/>
          <p:nvPr/>
        </p:nvSpPr>
        <p:spPr>
          <a:xfrm>
            <a:off x="7337546" y="3553113"/>
            <a:ext cx="3832574" cy="923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Python:</a:t>
            </a:r>
          </a:p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als Service und Schnittstelle</a:t>
            </a:r>
          </a:p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zu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HomeAssistant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83235"/>
            <a:ext cx="5111750" cy="1204912"/>
          </a:xfrm>
        </p:spPr>
        <p:txBody>
          <a:bodyPr rtlCol="0"/>
          <a:lstStyle/>
          <a:p>
            <a:pPr algn="ctr" rtl="0"/>
            <a:r>
              <a:rPr lang="de-DE" dirty="0"/>
              <a:t>Datenübertragung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 dirty="0"/>
              <a:t>Paketbox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4A1A469-FDE3-0636-2D5D-5F3AF09D1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31" y="1530303"/>
            <a:ext cx="1747058" cy="131138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199DAD4-1A52-E290-0351-008CD996F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613" y="1353612"/>
            <a:ext cx="1747058" cy="174705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B34E76A-7681-92DA-BB53-63CB86B7C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413" y="1530303"/>
            <a:ext cx="2037633" cy="127352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410A451-95D7-6DF2-55F9-507117B10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4812" y="1321133"/>
            <a:ext cx="1787099" cy="178709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B8ABACF-A746-027E-7F75-42F9484A11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785" y="4419642"/>
            <a:ext cx="2358193" cy="60086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7684D16-22CA-C25D-B4DB-C0FAA97E8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4251" y="3954793"/>
            <a:ext cx="1593667" cy="174705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B205A0F-B76A-3EBC-C75F-6ADFC1D61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1239" y="3868691"/>
            <a:ext cx="1747058" cy="174705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8FC53A5-2CCA-35E9-513D-8DF5E7939E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30767" y="4117834"/>
            <a:ext cx="1966240" cy="12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AC845-1F4B-EB1E-40AD-D6438D96E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42783-9A5A-0AE8-2552-793F724AA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de-DE" sz="4800" dirty="0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18ACB-970E-D881-F5DA-420B162B8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Gibt es noch 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F07B93-B1CF-A89F-9225-79A23DA9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de-DE" dirty="0"/>
              <a:t>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B3FF08-1776-34A8-492D-1F655E55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de-DE" dirty="0"/>
              <a:t>Paketbox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1F99E-A067-4381-8099-8DA68491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66990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0</TotalTime>
  <Words>72</Words>
  <Application>Microsoft Office PowerPoint</Application>
  <PresentationFormat>Breitbild</PresentationFormat>
  <Paragraphs>46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Paketbox</vt:lpstr>
      <vt:lpstr>Übersicht</vt:lpstr>
      <vt:lpstr>Hardware</vt:lpstr>
      <vt:lpstr>Hardware</vt:lpstr>
      <vt:lpstr>Software</vt:lpstr>
      <vt:lpstr>Datenübertragung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Paketbox</dc:title>
  <dc:creator>Marius Blees</dc:creator>
  <cp:lastModifiedBy>Marius Blees</cp:lastModifiedBy>
  <cp:revision>6</cp:revision>
  <dcterms:created xsi:type="dcterms:W3CDTF">2024-02-06T19:53:57Z</dcterms:created>
  <dcterms:modified xsi:type="dcterms:W3CDTF">2024-02-06T20:48:20Z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