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8" r:id="rId5"/>
    <p:sldId id="259" r:id="rId6"/>
    <p:sldId id="265" r:id="rId7"/>
    <p:sldId id="266" r:id="rId8"/>
    <p:sldId id="260" r:id="rId9"/>
    <p:sldId id="261" r:id="rId10"/>
    <p:sldId id="262" r:id="rId11"/>
    <p:sldId id="267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7D2D1-6A1B-4C68-8C10-010A37C533CE}" v="10" dt="2024-09-14T13:26:41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erona M" userId="ebe0df06fd4841c6" providerId="LiveId" clId="{6F87D2D1-6A1B-4C68-8C10-010A37C533CE}"/>
    <pc:docChg chg="undo custSel addSld delSld modSld">
      <pc:chgData name="Blerona M" userId="ebe0df06fd4841c6" providerId="LiveId" clId="{6F87D2D1-6A1B-4C68-8C10-010A37C533CE}" dt="2024-09-14T13:31:10.600" v="1077" actId="1076"/>
      <pc:docMkLst>
        <pc:docMk/>
      </pc:docMkLst>
      <pc:sldChg chg="modSp mod">
        <pc:chgData name="Blerona M" userId="ebe0df06fd4841c6" providerId="LiveId" clId="{6F87D2D1-6A1B-4C68-8C10-010A37C533CE}" dt="2024-09-14T13:28:54.408" v="1072" actId="404"/>
        <pc:sldMkLst>
          <pc:docMk/>
          <pc:sldMk cId="1604498421" sldId="256"/>
        </pc:sldMkLst>
        <pc:spChg chg="mod">
          <ac:chgData name="Blerona M" userId="ebe0df06fd4841c6" providerId="LiveId" clId="{6F87D2D1-6A1B-4C68-8C10-010A37C533CE}" dt="2024-09-14T13:28:10.331" v="1041" actId="21"/>
          <ac:spMkLst>
            <pc:docMk/>
            <pc:sldMk cId="1604498421" sldId="256"/>
            <ac:spMk id="3" creationId="{FEFB076E-F3DE-E11A-A027-F2AB54D759F1}"/>
          </ac:spMkLst>
        </pc:spChg>
        <pc:spChg chg="mod">
          <ac:chgData name="Blerona M" userId="ebe0df06fd4841c6" providerId="LiveId" clId="{6F87D2D1-6A1B-4C68-8C10-010A37C533CE}" dt="2024-09-14T13:28:54.408" v="1072" actId="404"/>
          <ac:spMkLst>
            <pc:docMk/>
            <pc:sldMk cId="1604498421" sldId="256"/>
            <ac:spMk id="5" creationId="{493B2BE6-53B2-AC0B-F7C3-57627479411D}"/>
          </ac:spMkLst>
        </pc:spChg>
      </pc:sldChg>
      <pc:sldChg chg="addSp delSp modSp mod setBg">
        <pc:chgData name="Blerona M" userId="ebe0df06fd4841c6" providerId="LiveId" clId="{6F87D2D1-6A1B-4C68-8C10-010A37C533CE}" dt="2024-09-14T13:30:20.057" v="1074" actId="26606"/>
        <pc:sldMkLst>
          <pc:docMk/>
          <pc:sldMk cId="2023303554" sldId="258"/>
        </pc:sldMkLst>
        <pc:spChg chg="mod">
          <ac:chgData name="Blerona M" userId="ebe0df06fd4841c6" providerId="LiveId" clId="{6F87D2D1-6A1B-4C68-8C10-010A37C533CE}" dt="2024-09-14T13:30:20.057" v="1074" actId="26606"/>
          <ac:spMkLst>
            <pc:docMk/>
            <pc:sldMk cId="2023303554" sldId="258"/>
            <ac:spMk id="2" creationId="{C34AC1F4-BBF6-0B43-13B2-160389D20D79}"/>
          </ac:spMkLst>
        </pc:spChg>
        <pc:spChg chg="mod">
          <ac:chgData name="Blerona M" userId="ebe0df06fd4841c6" providerId="LiveId" clId="{6F87D2D1-6A1B-4C68-8C10-010A37C533CE}" dt="2024-09-14T13:30:20.057" v="1074" actId="26606"/>
          <ac:spMkLst>
            <pc:docMk/>
            <pc:sldMk cId="2023303554" sldId="258"/>
            <ac:spMk id="3" creationId="{5CF41CE6-1DE8-7DCA-8866-7BD463F0C44F}"/>
          </ac:spMkLst>
        </pc:spChg>
        <pc:spChg chg="add del">
          <ac:chgData name="Blerona M" userId="ebe0df06fd4841c6" providerId="LiveId" clId="{6F87D2D1-6A1B-4C68-8C10-010A37C533CE}" dt="2024-09-14T13:30:20.057" v="1074" actId="26606"/>
          <ac:spMkLst>
            <pc:docMk/>
            <pc:sldMk cId="2023303554" sldId="258"/>
            <ac:spMk id="8" creationId="{A37F6730-8F76-4239-8CBA-B914B02A75AB}"/>
          </ac:spMkLst>
        </pc:spChg>
        <pc:grpChg chg="add del">
          <ac:chgData name="Blerona M" userId="ebe0df06fd4841c6" providerId="LiveId" clId="{6F87D2D1-6A1B-4C68-8C10-010A37C533CE}" dt="2024-09-14T13:30:20.057" v="1074" actId="26606"/>
          <ac:grpSpMkLst>
            <pc:docMk/>
            <pc:sldMk cId="2023303554" sldId="258"/>
            <ac:grpSpMk id="10" creationId="{000A5F84-BD20-4A3E-81BA-9F4444101C16}"/>
          </ac:grpSpMkLst>
        </pc:grpChg>
      </pc:sldChg>
      <pc:sldChg chg="addSp modSp mod">
        <pc:chgData name="Blerona M" userId="ebe0df06fd4841c6" providerId="LiveId" clId="{6F87D2D1-6A1B-4C68-8C10-010A37C533CE}" dt="2024-09-14T12:43:04.495" v="67" actId="27636"/>
        <pc:sldMkLst>
          <pc:docMk/>
          <pc:sldMk cId="1128023524" sldId="259"/>
        </pc:sldMkLst>
        <pc:spChg chg="mod">
          <ac:chgData name="Blerona M" userId="ebe0df06fd4841c6" providerId="LiveId" clId="{6F87D2D1-6A1B-4C68-8C10-010A37C533CE}" dt="2024-09-14T12:43:04.495" v="67" actId="27636"/>
          <ac:spMkLst>
            <pc:docMk/>
            <pc:sldMk cId="1128023524" sldId="259"/>
            <ac:spMk id="3" creationId="{064C1A05-3432-2919-1419-746E16DC8C76}"/>
          </ac:spMkLst>
        </pc:spChg>
        <pc:spChg chg="add">
          <ac:chgData name="Blerona M" userId="ebe0df06fd4841c6" providerId="LiveId" clId="{6F87D2D1-6A1B-4C68-8C10-010A37C533CE}" dt="2024-09-14T12:41:48.289" v="28"/>
          <ac:spMkLst>
            <pc:docMk/>
            <pc:sldMk cId="1128023524" sldId="259"/>
            <ac:spMk id="4" creationId="{58832221-AF77-8885-F6CA-8243FF989E59}"/>
          </ac:spMkLst>
        </pc:spChg>
      </pc:sldChg>
      <pc:sldChg chg="addSp modSp mod setBg">
        <pc:chgData name="Blerona M" userId="ebe0df06fd4841c6" providerId="LiveId" clId="{6F87D2D1-6A1B-4C68-8C10-010A37C533CE}" dt="2024-09-14T13:18:29.694" v="447" actId="1076"/>
        <pc:sldMkLst>
          <pc:docMk/>
          <pc:sldMk cId="3166253600" sldId="262"/>
        </pc:sldMkLst>
        <pc:spChg chg="mod">
          <ac:chgData name="Blerona M" userId="ebe0df06fd4841c6" providerId="LiveId" clId="{6F87D2D1-6A1B-4C68-8C10-010A37C533CE}" dt="2024-09-14T13:15:12.790" v="341" actId="14100"/>
          <ac:spMkLst>
            <pc:docMk/>
            <pc:sldMk cId="3166253600" sldId="262"/>
            <ac:spMk id="2" creationId="{CB1B64BD-488E-376A-5E35-5708BB7E791F}"/>
          </ac:spMkLst>
        </pc:spChg>
        <pc:spChg chg="mod">
          <ac:chgData name="Blerona M" userId="ebe0df06fd4841c6" providerId="LiveId" clId="{6F87D2D1-6A1B-4C68-8C10-010A37C533CE}" dt="2024-09-14T13:15:23.647" v="344" actId="403"/>
          <ac:spMkLst>
            <pc:docMk/>
            <pc:sldMk cId="3166253600" sldId="262"/>
            <ac:spMk id="3" creationId="{32FEDE77-2628-A23F-98EF-ED8F12383BB7}"/>
          </ac:spMkLst>
        </pc:spChg>
        <pc:spChg chg="add mod">
          <ac:chgData name="Blerona M" userId="ebe0df06fd4841c6" providerId="LiveId" clId="{6F87D2D1-6A1B-4C68-8C10-010A37C533CE}" dt="2024-09-14T13:16:27.198" v="351" actId="208"/>
          <ac:spMkLst>
            <pc:docMk/>
            <pc:sldMk cId="3166253600" sldId="262"/>
            <ac:spMk id="6" creationId="{FAA38A29-B38F-42AF-6680-6329336DAA29}"/>
          </ac:spMkLst>
        </pc:spChg>
        <pc:spChg chg="add mod">
          <ac:chgData name="Blerona M" userId="ebe0df06fd4841c6" providerId="LiveId" clId="{6F87D2D1-6A1B-4C68-8C10-010A37C533CE}" dt="2024-09-14T13:17:35.626" v="446" actId="20577"/>
          <ac:spMkLst>
            <pc:docMk/>
            <pc:sldMk cId="3166253600" sldId="262"/>
            <ac:spMk id="9" creationId="{B4327344-2BA7-56EB-7B40-E6767DDDBB0C}"/>
          </ac:spMkLst>
        </pc:spChg>
        <pc:spChg chg="add">
          <ac:chgData name="Blerona M" userId="ebe0df06fd4841c6" providerId="LiveId" clId="{6F87D2D1-6A1B-4C68-8C10-010A37C533CE}" dt="2024-09-14T13:14:51.172" v="336" actId="26606"/>
          <ac:spMkLst>
            <pc:docMk/>
            <pc:sldMk cId="3166253600" sldId="262"/>
            <ac:spMk id="10" creationId="{81C8C0F4-5C44-4C3F-B321-5CB3E2BABC2C}"/>
          </ac:spMkLst>
        </pc:spChg>
        <pc:spChg chg="add">
          <ac:chgData name="Blerona M" userId="ebe0df06fd4841c6" providerId="LiveId" clId="{6F87D2D1-6A1B-4C68-8C10-010A37C533CE}" dt="2024-09-14T13:14:51.172" v="336" actId="26606"/>
          <ac:spMkLst>
            <pc:docMk/>
            <pc:sldMk cId="3166253600" sldId="262"/>
            <ac:spMk id="17" creationId="{837F2C8F-CC11-4A18-AA7E-AE8C022CDCC8}"/>
          </ac:spMkLst>
        </pc:spChg>
        <pc:grpChg chg="add">
          <ac:chgData name="Blerona M" userId="ebe0df06fd4841c6" providerId="LiveId" clId="{6F87D2D1-6A1B-4C68-8C10-010A37C533CE}" dt="2024-09-14T13:14:51.172" v="336" actId="26606"/>
          <ac:grpSpMkLst>
            <pc:docMk/>
            <pc:sldMk cId="3166253600" sldId="262"/>
            <ac:grpSpMk id="12" creationId="{987A62DB-71D7-497D-BE1C-933ECB515A68}"/>
          </ac:grpSpMkLst>
        </pc:grpChg>
        <pc:picChg chg="add mod">
          <ac:chgData name="Blerona M" userId="ebe0df06fd4841c6" providerId="LiveId" clId="{6F87D2D1-6A1B-4C68-8C10-010A37C533CE}" dt="2024-09-14T13:18:29.694" v="447" actId="1076"/>
          <ac:picMkLst>
            <pc:docMk/>
            <pc:sldMk cId="3166253600" sldId="262"/>
            <ac:picMk id="5" creationId="{FA5B8943-E342-5F9E-FE60-015788E5F104}"/>
          </ac:picMkLst>
        </pc:picChg>
        <pc:cxnChg chg="add mod">
          <ac:chgData name="Blerona M" userId="ebe0df06fd4841c6" providerId="LiveId" clId="{6F87D2D1-6A1B-4C68-8C10-010A37C533CE}" dt="2024-09-14T13:16:46.350" v="354" actId="208"/>
          <ac:cxnSpMkLst>
            <pc:docMk/>
            <pc:sldMk cId="3166253600" sldId="262"/>
            <ac:cxnSpMk id="8" creationId="{F2F06358-5122-2C1B-1BB9-9EEC6854B5A7}"/>
          </ac:cxnSpMkLst>
        </pc:cxnChg>
      </pc:sldChg>
      <pc:sldChg chg="del">
        <pc:chgData name="Blerona M" userId="ebe0df06fd4841c6" providerId="LiveId" clId="{6F87D2D1-6A1B-4C68-8C10-010A37C533CE}" dt="2024-09-14T12:39:46.132" v="0" actId="47"/>
        <pc:sldMkLst>
          <pc:docMk/>
          <pc:sldMk cId="1018146660" sldId="265"/>
        </pc:sldMkLst>
      </pc:sldChg>
      <pc:sldChg chg="addSp delSp modSp new mod">
        <pc:chgData name="Blerona M" userId="ebe0df06fd4841c6" providerId="LiveId" clId="{6F87D2D1-6A1B-4C68-8C10-010A37C533CE}" dt="2024-09-14T12:46:19.512" v="168" actId="115"/>
        <pc:sldMkLst>
          <pc:docMk/>
          <pc:sldMk cId="3895767921" sldId="265"/>
        </pc:sldMkLst>
        <pc:spChg chg="del">
          <ac:chgData name="Blerona M" userId="ebe0df06fd4841c6" providerId="LiveId" clId="{6F87D2D1-6A1B-4C68-8C10-010A37C533CE}" dt="2024-09-14T12:44:15.449" v="85" actId="478"/>
          <ac:spMkLst>
            <pc:docMk/>
            <pc:sldMk cId="3895767921" sldId="265"/>
            <ac:spMk id="2" creationId="{B8174384-89FB-7822-2DF2-EDCDEFDB5C4C}"/>
          </ac:spMkLst>
        </pc:spChg>
        <pc:spChg chg="mod">
          <ac:chgData name="Blerona M" userId="ebe0df06fd4841c6" providerId="LiveId" clId="{6F87D2D1-6A1B-4C68-8C10-010A37C533CE}" dt="2024-09-14T12:46:19.512" v="168" actId="115"/>
          <ac:spMkLst>
            <pc:docMk/>
            <pc:sldMk cId="3895767921" sldId="265"/>
            <ac:spMk id="3" creationId="{1C575DE8-A019-91B5-5E04-651B60057E26}"/>
          </ac:spMkLst>
        </pc:spChg>
        <pc:spChg chg="add">
          <ac:chgData name="Blerona M" userId="ebe0df06fd4841c6" providerId="LiveId" clId="{6F87D2D1-6A1B-4C68-8C10-010A37C533CE}" dt="2024-09-14T12:44:09.246" v="82"/>
          <ac:spMkLst>
            <pc:docMk/>
            <pc:sldMk cId="3895767921" sldId="265"/>
            <ac:spMk id="4" creationId="{CA084CCF-902C-7C2E-7A3D-72C5D4355CD7}"/>
          </ac:spMkLst>
        </pc:spChg>
      </pc:sldChg>
      <pc:sldChg chg="delSp modSp new mod">
        <pc:chgData name="Blerona M" userId="ebe0df06fd4841c6" providerId="LiveId" clId="{6F87D2D1-6A1B-4C68-8C10-010A37C533CE}" dt="2024-09-14T12:49:30.424" v="293" actId="115"/>
        <pc:sldMkLst>
          <pc:docMk/>
          <pc:sldMk cId="976461732" sldId="266"/>
        </pc:sldMkLst>
        <pc:spChg chg="del">
          <ac:chgData name="Blerona M" userId="ebe0df06fd4841c6" providerId="LiveId" clId="{6F87D2D1-6A1B-4C68-8C10-010A37C533CE}" dt="2024-09-14T12:46:35.518" v="169" actId="478"/>
          <ac:spMkLst>
            <pc:docMk/>
            <pc:sldMk cId="976461732" sldId="266"/>
            <ac:spMk id="2" creationId="{A2D47EBB-7AB9-DE99-1188-75C4B5601D8D}"/>
          </ac:spMkLst>
        </pc:spChg>
        <pc:spChg chg="mod">
          <ac:chgData name="Blerona M" userId="ebe0df06fd4841c6" providerId="LiveId" clId="{6F87D2D1-6A1B-4C68-8C10-010A37C533CE}" dt="2024-09-14T12:49:30.424" v="293" actId="115"/>
          <ac:spMkLst>
            <pc:docMk/>
            <pc:sldMk cId="976461732" sldId="266"/>
            <ac:spMk id="3" creationId="{1D40D3C6-7233-28FD-1ADD-57D21C5CA2A6}"/>
          </ac:spMkLst>
        </pc:spChg>
      </pc:sldChg>
      <pc:sldChg chg="delSp modSp new mod">
        <pc:chgData name="Blerona M" userId="ebe0df06fd4841c6" providerId="LiveId" clId="{6F87D2D1-6A1B-4C68-8C10-010A37C533CE}" dt="2024-09-14T13:21:48.625" v="677" actId="20577"/>
        <pc:sldMkLst>
          <pc:docMk/>
          <pc:sldMk cId="961594547" sldId="267"/>
        </pc:sldMkLst>
        <pc:spChg chg="del">
          <ac:chgData name="Blerona M" userId="ebe0df06fd4841c6" providerId="LiveId" clId="{6F87D2D1-6A1B-4C68-8C10-010A37C533CE}" dt="2024-09-14T13:03:08.670" v="295" actId="478"/>
          <ac:spMkLst>
            <pc:docMk/>
            <pc:sldMk cId="961594547" sldId="267"/>
            <ac:spMk id="2" creationId="{BB1C7B8A-9B43-8669-24AA-1D2C85DD5907}"/>
          </ac:spMkLst>
        </pc:spChg>
        <pc:spChg chg="mod">
          <ac:chgData name="Blerona M" userId="ebe0df06fd4841c6" providerId="LiveId" clId="{6F87D2D1-6A1B-4C68-8C10-010A37C533CE}" dt="2024-09-14T13:21:48.625" v="677" actId="20577"/>
          <ac:spMkLst>
            <pc:docMk/>
            <pc:sldMk cId="961594547" sldId="267"/>
            <ac:spMk id="3" creationId="{7667898F-0789-CBFA-04F4-82E5112AAD9A}"/>
          </ac:spMkLst>
        </pc:spChg>
      </pc:sldChg>
      <pc:sldChg chg="addSp delSp modSp new mod">
        <pc:chgData name="Blerona M" userId="ebe0df06fd4841c6" providerId="LiveId" clId="{6F87D2D1-6A1B-4C68-8C10-010A37C533CE}" dt="2024-09-14T13:31:10.600" v="1077" actId="1076"/>
        <pc:sldMkLst>
          <pc:docMk/>
          <pc:sldMk cId="2458651267" sldId="268"/>
        </pc:sldMkLst>
        <pc:spChg chg="del">
          <ac:chgData name="Blerona M" userId="ebe0df06fd4841c6" providerId="LiveId" clId="{6F87D2D1-6A1B-4C68-8C10-010A37C533CE}" dt="2024-09-14T13:04:11.865" v="302" actId="478"/>
          <ac:spMkLst>
            <pc:docMk/>
            <pc:sldMk cId="2458651267" sldId="268"/>
            <ac:spMk id="2" creationId="{EAD7276A-7392-7B0A-9133-05F7E110D86C}"/>
          </ac:spMkLst>
        </pc:spChg>
        <pc:spChg chg="del mod">
          <ac:chgData name="Blerona M" userId="ebe0df06fd4841c6" providerId="LiveId" clId="{6F87D2D1-6A1B-4C68-8C10-010A37C533CE}" dt="2024-09-14T13:09:46.588" v="304" actId="22"/>
          <ac:spMkLst>
            <pc:docMk/>
            <pc:sldMk cId="2458651267" sldId="268"/>
            <ac:spMk id="3" creationId="{EB9266F4-D5A1-2E24-384B-73C911D6FE46}"/>
          </ac:spMkLst>
        </pc:spChg>
        <pc:picChg chg="add mod ord">
          <ac:chgData name="Blerona M" userId="ebe0df06fd4841c6" providerId="LiveId" clId="{6F87D2D1-6A1B-4C68-8C10-010A37C533CE}" dt="2024-09-14T13:31:08.401" v="1076" actId="1076"/>
          <ac:picMkLst>
            <pc:docMk/>
            <pc:sldMk cId="2458651267" sldId="268"/>
            <ac:picMk id="5" creationId="{4E2AC1CB-146A-375E-4F26-8B91C4FAF2DC}"/>
          </ac:picMkLst>
        </pc:picChg>
        <pc:picChg chg="add mod">
          <ac:chgData name="Blerona M" userId="ebe0df06fd4841c6" providerId="LiveId" clId="{6F87D2D1-6A1B-4C68-8C10-010A37C533CE}" dt="2024-09-14T13:31:02.381" v="1075" actId="1076"/>
          <ac:picMkLst>
            <pc:docMk/>
            <pc:sldMk cId="2458651267" sldId="268"/>
            <ac:picMk id="7" creationId="{0ACE7C3F-DFD6-5139-6B86-682F20C43F18}"/>
          </ac:picMkLst>
        </pc:picChg>
        <pc:picChg chg="add mod">
          <ac:chgData name="Blerona M" userId="ebe0df06fd4841c6" providerId="LiveId" clId="{6F87D2D1-6A1B-4C68-8C10-010A37C533CE}" dt="2024-09-14T13:31:10.600" v="1077" actId="1076"/>
          <ac:picMkLst>
            <pc:docMk/>
            <pc:sldMk cId="2458651267" sldId="268"/>
            <ac:picMk id="9" creationId="{408D876B-33F9-62AB-1EB5-E63CAAA730CE}"/>
          </ac:picMkLst>
        </pc:picChg>
      </pc:sldChg>
      <pc:sldChg chg="new del">
        <pc:chgData name="Blerona M" userId="ebe0df06fd4841c6" providerId="LiveId" clId="{6F87D2D1-6A1B-4C68-8C10-010A37C533CE}" dt="2024-09-14T13:13:30.325" v="332" actId="47"/>
        <pc:sldMkLst>
          <pc:docMk/>
          <pc:sldMk cId="344263051" sldId="269"/>
        </pc:sldMkLst>
      </pc:sldChg>
      <pc:sldChg chg="addSp delSp modSp new mod setBg">
        <pc:chgData name="Blerona M" userId="ebe0df06fd4841c6" providerId="LiveId" clId="{6F87D2D1-6A1B-4C68-8C10-010A37C533CE}" dt="2024-09-14T13:26:52.391" v="961" actId="1076"/>
        <pc:sldMkLst>
          <pc:docMk/>
          <pc:sldMk cId="1036281264" sldId="269"/>
        </pc:sldMkLst>
        <pc:spChg chg="del">
          <ac:chgData name="Blerona M" userId="ebe0df06fd4841c6" providerId="LiveId" clId="{6F87D2D1-6A1B-4C68-8C10-010A37C533CE}" dt="2024-09-14T13:22:04.875" v="679" actId="478"/>
          <ac:spMkLst>
            <pc:docMk/>
            <pc:sldMk cId="1036281264" sldId="269"/>
            <ac:spMk id="2" creationId="{EFFFB25B-9BD1-6B92-5766-4E1928CD59D4}"/>
          </ac:spMkLst>
        </pc:spChg>
        <pc:spChg chg="mod ord">
          <ac:chgData name="Blerona M" userId="ebe0df06fd4841c6" providerId="LiveId" clId="{6F87D2D1-6A1B-4C68-8C10-010A37C533CE}" dt="2024-09-14T13:24:31.845" v="933" actId="1076"/>
          <ac:spMkLst>
            <pc:docMk/>
            <pc:sldMk cId="1036281264" sldId="269"/>
            <ac:spMk id="3" creationId="{3D2B1DC0-BE4A-7C00-29DA-F88EC8942BE5}"/>
          </ac:spMkLst>
        </pc:spChg>
        <pc:spChg chg="add">
          <ac:chgData name="Blerona M" userId="ebe0df06fd4841c6" providerId="LiveId" clId="{6F87D2D1-6A1B-4C68-8C10-010A37C533CE}" dt="2024-09-14T13:24:21.600" v="929" actId="26606"/>
          <ac:spMkLst>
            <pc:docMk/>
            <pc:sldMk cId="1036281264" sldId="269"/>
            <ac:spMk id="10" creationId="{7D2FD795-8DF5-44F0-8664-4D8F626DD85A}"/>
          </ac:spMkLst>
        </pc:spChg>
        <pc:spChg chg="add">
          <ac:chgData name="Blerona M" userId="ebe0df06fd4841c6" providerId="LiveId" clId="{6F87D2D1-6A1B-4C68-8C10-010A37C533CE}" dt="2024-09-14T13:24:21.600" v="929" actId="26606"/>
          <ac:spMkLst>
            <pc:docMk/>
            <pc:sldMk cId="1036281264" sldId="269"/>
            <ac:spMk id="24" creationId="{9D8267F7-1115-4F9A-BEF5-BB6664BCF0DB}"/>
          </ac:spMkLst>
        </pc:spChg>
        <pc:spChg chg="add mod">
          <ac:chgData name="Blerona M" userId="ebe0df06fd4841c6" providerId="LiveId" clId="{6F87D2D1-6A1B-4C68-8C10-010A37C533CE}" dt="2024-09-14T13:26:52.391" v="961" actId="1076"/>
          <ac:spMkLst>
            <pc:docMk/>
            <pc:sldMk cId="1036281264" sldId="269"/>
            <ac:spMk id="26" creationId="{72EA1328-CA99-17C1-A667-412974BEBF1D}"/>
          </ac:spMkLst>
        </pc:spChg>
        <pc:grpChg chg="add">
          <ac:chgData name="Blerona M" userId="ebe0df06fd4841c6" providerId="LiveId" clId="{6F87D2D1-6A1B-4C68-8C10-010A37C533CE}" dt="2024-09-14T13:24:21.600" v="929" actId="26606"/>
          <ac:grpSpMkLst>
            <pc:docMk/>
            <pc:sldMk cId="1036281264" sldId="269"/>
            <ac:grpSpMk id="12" creationId="{7C6B683D-13FA-4605-8648-01FC9C82FEC8}"/>
          </ac:grpSpMkLst>
        </pc:grpChg>
        <pc:picChg chg="add mod">
          <ac:chgData name="Blerona M" userId="ebe0df06fd4841c6" providerId="LiveId" clId="{6F87D2D1-6A1B-4C68-8C10-010A37C533CE}" dt="2024-09-14T13:24:47.524" v="935" actId="1440"/>
          <ac:picMkLst>
            <pc:docMk/>
            <pc:sldMk cId="1036281264" sldId="269"/>
            <ac:picMk id="5" creationId="{19B9BCAF-D72F-2E8D-1EA1-FBC174DB3591}"/>
          </ac:picMkLst>
        </pc:picChg>
        <pc:cxnChg chg="add mod">
          <ac:chgData name="Blerona M" userId="ebe0df06fd4841c6" providerId="LiveId" clId="{6F87D2D1-6A1B-4C68-8C10-010A37C533CE}" dt="2024-09-14T13:25:54.996" v="941" actId="1582"/>
          <ac:cxnSpMkLst>
            <pc:docMk/>
            <pc:sldMk cId="1036281264" sldId="269"/>
            <ac:cxnSpMk id="7" creationId="{6916ED5E-D54B-D477-D1AA-A1559D4817E6}"/>
          </ac:cxnSpMkLst>
        </pc:cxnChg>
        <pc:cxnChg chg="add mod">
          <ac:chgData name="Blerona M" userId="ebe0df06fd4841c6" providerId="LiveId" clId="{6F87D2D1-6A1B-4C68-8C10-010A37C533CE}" dt="2024-09-14T13:26:04.677" v="943" actId="1076"/>
          <ac:cxnSpMkLst>
            <pc:docMk/>
            <pc:sldMk cId="1036281264" sldId="269"/>
            <ac:cxnSpMk id="11" creationId="{88AB6934-F5CF-FABA-6EB8-7F4E31E982D5}"/>
          </ac:cxnSpMkLst>
        </pc:cxnChg>
        <pc:cxnChg chg="add">
          <ac:chgData name="Blerona M" userId="ebe0df06fd4841c6" providerId="LiveId" clId="{6F87D2D1-6A1B-4C68-8C10-010A37C533CE}" dt="2024-09-14T13:26:34.407" v="944" actId="11529"/>
          <ac:cxnSpMkLst>
            <pc:docMk/>
            <pc:sldMk cId="1036281264" sldId="269"/>
            <ac:cxnSpMk id="25" creationId="{A3328829-7349-78C7-88D1-D255F7A9EF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644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90A56340-B3B9-440D-0331-7E3BD7C7A1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4822" r="1" b="4823"/>
          <a:stretch/>
        </p:blipFill>
        <p:spPr>
          <a:xfrm>
            <a:off x="-1469" y="-2565"/>
            <a:ext cx="12192687" cy="68580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6093EE-6259-4F40-EAFE-1FB60260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Colour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B076E-F3DE-E11A-A027-F2AB54D7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Digital Image Processing</a:t>
            </a:r>
          </a:p>
          <a:p>
            <a:r>
              <a:rPr lang="en-GB" dirty="0">
                <a:solidFill>
                  <a:srgbClr val="FFFFFF"/>
                </a:solidFill>
              </a:rPr>
              <a:t>Project Demo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2BE6-53B2-AC0B-F7C3-57627479411D}"/>
              </a:ext>
            </a:extLst>
          </p:cNvPr>
          <p:cNvSpPr txBox="1"/>
          <p:nvPr/>
        </p:nvSpPr>
        <p:spPr>
          <a:xfrm>
            <a:off x="6217644" y="6110519"/>
            <a:ext cx="5311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Interactive visualization of switching color spaces</a:t>
            </a:r>
          </a:p>
          <a:p>
            <a:pPr algn="ctr"/>
            <a:r>
              <a:rPr lang="en-GB" sz="1000" dirty="0">
                <a:solidFill>
                  <a:srgbClr val="FFFFFF"/>
                </a:solidFill>
              </a:rPr>
              <a:t>BLERONA MULADAUTI </a:t>
            </a:r>
            <a:r>
              <a:rPr lang="en-GB" sz="1100" dirty="0">
                <a:solidFill>
                  <a:srgbClr val="FFFFFF"/>
                </a:solidFill>
              </a:rPr>
              <a:t>221541</a:t>
            </a: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endParaRPr lang="en-US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49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B64BD-488E-376A-5E35-5708BB7E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5325223" cy="2181946"/>
          </a:xfrm>
        </p:spPr>
        <p:txBody>
          <a:bodyPr anchor="t">
            <a:normAutofit/>
          </a:bodyPr>
          <a:lstStyle/>
          <a:p>
            <a:r>
              <a:rPr lang="en-GB" sz="4800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DE77-2628-A23F-98EF-ED8F1238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41863"/>
            <a:ext cx="5138011" cy="4466862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dirty="0"/>
              <a:t>OpenCV Methods Utilized:</a:t>
            </a:r>
            <a:br>
              <a:rPr lang="en-GB" dirty="0"/>
            </a:br>
            <a:r>
              <a:rPr lang="en-GB" dirty="0"/>
              <a:t>- cv2.cvtColor(): Efficient </a:t>
            </a:r>
            <a:r>
              <a:rPr lang="en-GB" dirty="0" err="1"/>
              <a:t>color</a:t>
            </a:r>
            <a:r>
              <a:rPr lang="en-GB" dirty="0"/>
              <a:t> space conversion for real-time applications.</a:t>
            </a:r>
            <a:br>
              <a:rPr lang="en-GB" dirty="0"/>
            </a:br>
            <a:r>
              <a:rPr lang="en-GB" dirty="0"/>
              <a:t>- cv2.multiply(): Scales and adjusts channel values, maintaining image quality.</a:t>
            </a:r>
            <a:br>
              <a:rPr lang="en-GB" dirty="0"/>
            </a:br>
            <a:r>
              <a:rPr lang="en-GB" dirty="0"/>
              <a:t>- cv2.createTrackbar(): Provides dynamic user interaction through adjustable sliders.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algorithms allow rapid processing and display of video streams, crucial for real-time visualization.</a:t>
            </a:r>
          </a:p>
          <a:p>
            <a:pPr marL="0" indent="0">
              <a:lnSpc>
                <a:spcPct val="115000"/>
              </a:lnSpc>
              <a:buNone/>
            </a:pP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B8943-E342-5F9E-FE60-015788E5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60" y="514743"/>
            <a:ext cx="5837840" cy="4320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A38A29-B38F-42AF-6680-6329336DAA29}"/>
              </a:ext>
            </a:extLst>
          </p:cNvPr>
          <p:cNvSpPr/>
          <p:nvPr/>
        </p:nvSpPr>
        <p:spPr>
          <a:xfrm>
            <a:off x="7262363" y="4263219"/>
            <a:ext cx="3479193" cy="2702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F06358-5122-2C1B-1BB9-9EEC6854B5A7}"/>
              </a:ext>
            </a:extLst>
          </p:cNvPr>
          <p:cNvCxnSpPr/>
          <p:nvPr/>
        </p:nvCxnSpPr>
        <p:spPr>
          <a:xfrm rot="5400000" flipH="1" flipV="1">
            <a:off x="7496300" y="4712954"/>
            <a:ext cx="897257" cy="649857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327344-2BA7-56EB-7B40-E6767DDDBB0C}"/>
              </a:ext>
            </a:extLst>
          </p:cNvPr>
          <p:cNvSpPr txBox="1"/>
          <p:nvPr/>
        </p:nvSpPr>
        <p:spPr>
          <a:xfrm>
            <a:off x="6096000" y="5760000"/>
            <a:ext cx="560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the </a:t>
            </a:r>
            <a:r>
              <a:rPr lang="en-GB" dirty="0" err="1"/>
              <a:t>openCv</a:t>
            </a:r>
            <a:r>
              <a:rPr lang="en-GB" dirty="0"/>
              <a:t> algorithm that does the main job</a:t>
            </a:r>
          </a:p>
          <a:p>
            <a:r>
              <a:rPr lang="en-GB" dirty="0"/>
              <a:t>Behind the idea</a:t>
            </a:r>
          </a:p>
        </p:txBody>
      </p:sp>
    </p:spTree>
    <p:extLst>
      <p:ext uri="{BB962C8B-B14F-4D97-AF65-F5344CB8AC3E}">
        <p14:creationId xmlns:p14="http://schemas.microsoft.com/office/powerpoint/2010/main" val="31662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898F-0789-CBFA-04F4-82E5112A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2755"/>
            <a:ext cx="11101136" cy="4755969"/>
          </a:xfrm>
        </p:spPr>
        <p:txBody>
          <a:bodyPr/>
          <a:lstStyle/>
          <a:p>
            <a:r>
              <a:rPr lang="en-GB" dirty="0"/>
              <a:t>OpenCV’s (cv2.cvtcolour()) in the background does all the mathematical calculations needed to get the result. In short points this is how: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RGB to HSV: Normalizes RGB values, calculates hue, saturation, and value.</a:t>
            </a:r>
            <a:br>
              <a:rPr lang="en-GB" dirty="0"/>
            </a:br>
            <a:r>
              <a:rPr lang="en-GB" dirty="0"/>
              <a:t>2. HSV to RGB: Computes intermediate values to determine RGB output.</a:t>
            </a:r>
            <a:br>
              <a:rPr lang="en-GB" dirty="0"/>
            </a:br>
            <a:r>
              <a:rPr lang="en-GB" dirty="0"/>
              <a:t>3. RGB to LAB: Converts RGB to linear RGB, then transforms to LAB using the XYZ </a:t>
            </a:r>
            <a:r>
              <a:rPr lang="en-GB" dirty="0" err="1"/>
              <a:t>color</a:t>
            </a:r>
            <a:r>
              <a:rPr lang="en-GB" dirty="0"/>
              <a:t> space.</a:t>
            </a:r>
            <a:br>
              <a:rPr lang="en-GB" dirty="0"/>
            </a:br>
            <a:r>
              <a:rPr lang="en-GB" dirty="0"/>
              <a:t>4. LAB to RGB: Reverses the LAB to XYZ conversion, applies gamma correction to get RGB.</a:t>
            </a:r>
          </a:p>
          <a:p>
            <a:endParaRPr lang="en-GB" dirty="0"/>
          </a:p>
          <a:p>
            <a:r>
              <a:rPr lang="en-GB" dirty="0"/>
              <a:t>• Normalization: All </a:t>
            </a:r>
            <a:r>
              <a:rPr lang="en-GB" dirty="0" err="1"/>
              <a:t>color</a:t>
            </a:r>
            <a:r>
              <a:rPr lang="en-GB" dirty="0"/>
              <a:t> values are scaled to a standard range (0-1 or 0-255).</a:t>
            </a:r>
            <a:br>
              <a:rPr lang="en-GB" dirty="0"/>
            </a:br>
            <a:r>
              <a:rPr lang="en-GB" dirty="0"/>
              <a:t>• Chroma Calculation: Determines </a:t>
            </a:r>
            <a:r>
              <a:rPr lang="en-GB" dirty="0" err="1"/>
              <a:t>color</a:t>
            </a:r>
            <a:r>
              <a:rPr lang="en-GB" dirty="0"/>
              <a:t> intensity differences in RGB to HSV.</a:t>
            </a:r>
            <a:br>
              <a:rPr lang="en-GB" dirty="0"/>
            </a:br>
            <a:r>
              <a:rPr lang="en-GB" dirty="0"/>
              <a:t>• Matrix Transformation: Converts between </a:t>
            </a:r>
            <a:r>
              <a:rPr lang="en-GB" dirty="0" err="1"/>
              <a:t>color</a:t>
            </a:r>
            <a:r>
              <a:rPr lang="en-GB" dirty="0"/>
              <a:t> models (RGB to XYZ to LAB).</a:t>
            </a:r>
            <a:br>
              <a:rPr lang="en-GB" dirty="0"/>
            </a:br>
            <a:r>
              <a:rPr lang="en-GB" dirty="0"/>
              <a:t>• Gamma Correction: Adjusts RGB values to match human perception.</a:t>
            </a:r>
          </a:p>
        </p:txBody>
      </p:sp>
    </p:spTree>
    <p:extLst>
      <p:ext uri="{BB962C8B-B14F-4D97-AF65-F5344CB8AC3E}">
        <p14:creationId xmlns:p14="http://schemas.microsoft.com/office/powerpoint/2010/main" val="96159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BCAF-D72F-2E8D-1EA1-FBC174DB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2" y="1376318"/>
            <a:ext cx="6049714" cy="3841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1DC0-BE4A-7C00-29DA-F88EC894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972" y="2261094"/>
            <a:ext cx="4537073" cy="3361604"/>
          </a:xfrm>
        </p:spPr>
        <p:txBody>
          <a:bodyPr anchor="t">
            <a:normAutofit/>
          </a:bodyPr>
          <a:lstStyle/>
          <a:p>
            <a:r>
              <a:rPr lang="en-GB" dirty="0"/>
              <a:t>Apart from the </a:t>
            </a:r>
            <a:r>
              <a:rPr lang="en-GB" dirty="0" err="1"/>
              <a:t>color</a:t>
            </a:r>
            <a:r>
              <a:rPr lang="en-GB" dirty="0"/>
              <a:t> space switching, another crucial component for the app to work is the video stream through the webcam. That is handled in the main part of the code, again using </a:t>
            </a:r>
            <a:r>
              <a:rPr lang="en-GB" dirty="0" err="1"/>
              <a:t>OpenCv’s</a:t>
            </a:r>
            <a:r>
              <a:rPr lang="en-GB" dirty="0"/>
              <a:t> algorithm.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16ED5E-D54B-D477-D1AA-A1559D4817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9733" y="1466490"/>
            <a:ext cx="527452" cy="65775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8AB6934-F5CF-FABA-6EB8-7F4E31E982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20337" y="4905573"/>
            <a:ext cx="527452" cy="65775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3328829-7349-78C7-88D1-D255F7A9EF59}"/>
              </a:ext>
            </a:extLst>
          </p:cNvPr>
          <p:cNvCxnSpPr/>
          <p:nvPr/>
        </p:nvCxnSpPr>
        <p:spPr>
          <a:xfrm>
            <a:off x="4134928" y="2518913"/>
            <a:ext cx="1082960" cy="91008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1328-CA99-17C1-A667-412974BEBF1D}"/>
              </a:ext>
            </a:extLst>
          </p:cNvPr>
          <p:cNvSpPr txBox="1"/>
          <p:nvPr/>
        </p:nvSpPr>
        <p:spPr>
          <a:xfrm>
            <a:off x="4739405" y="284315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Enter loop</a:t>
            </a:r>
          </a:p>
        </p:txBody>
      </p:sp>
    </p:spTree>
    <p:extLst>
      <p:ext uri="{BB962C8B-B14F-4D97-AF65-F5344CB8AC3E}">
        <p14:creationId xmlns:p14="http://schemas.microsoft.com/office/powerpoint/2010/main" val="103628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AA2C-9919-3EC2-F616-8D21B64F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and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5B52-6289-235C-3D96-C2A12742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Optimizations:</a:t>
            </a:r>
            <a:br>
              <a:rPr lang="en-GB" dirty="0"/>
            </a:br>
            <a:r>
              <a:rPr lang="en-GB" dirty="0"/>
              <a:t>- Real-time processing achieved through OpenCV's optimized functions.</a:t>
            </a:r>
            <a:br>
              <a:rPr lang="en-GB" dirty="0"/>
            </a:br>
            <a:r>
              <a:rPr lang="en-GB" dirty="0"/>
              <a:t>- Use of cv2.cvtColor() and cv2.multiply() for fast, efficient adjustments.</a:t>
            </a:r>
            <a:br>
              <a:rPr lang="en-GB" dirty="0"/>
            </a:br>
            <a:r>
              <a:rPr lang="en-GB" dirty="0"/>
              <a:t>- Dynamic trackbar creation improves user interaction.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Error Handling:</a:t>
            </a:r>
            <a:br>
              <a:rPr lang="en-GB" dirty="0"/>
            </a:br>
            <a:r>
              <a:rPr lang="en-GB" dirty="0"/>
              <a:t>- Robust error handling for webcam input and </a:t>
            </a:r>
            <a:r>
              <a:rPr lang="en-GB" dirty="0" err="1"/>
              <a:t>color</a:t>
            </a:r>
            <a:r>
              <a:rPr lang="en-GB" dirty="0"/>
              <a:t> space switching.</a:t>
            </a:r>
            <a:br>
              <a:rPr lang="en-GB" dirty="0"/>
            </a:br>
            <a:r>
              <a:rPr lang="en-GB" dirty="0"/>
              <a:t>- Graceful handling of unexpected user inputs and frame capture issues.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87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1B81-EEAC-11DC-4E30-9AB6E931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Testing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85-757A-71FD-4370-625AFAA7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Testing:</a:t>
            </a:r>
            <a:br>
              <a:rPr lang="en-GB" dirty="0"/>
            </a:br>
            <a:r>
              <a:rPr lang="en-GB" dirty="0"/>
              <a:t>- Application tested extensively for smooth, real-time interaction across </a:t>
            </a:r>
            <a:r>
              <a:rPr lang="en-GB" dirty="0" err="1"/>
              <a:t>color</a:t>
            </a:r>
            <a:r>
              <a:rPr lang="en-GB" dirty="0"/>
              <a:t> spaces.</a:t>
            </a:r>
            <a:br>
              <a:rPr lang="en-GB" dirty="0"/>
            </a:br>
            <a:r>
              <a:rPr lang="en-GB" dirty="0"/>
              <a:t>- Successful channel adjustments and seamless transitions between RGB, HSV, and LAB.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Results:</a:t>
            </a:r>
            <a:br>
              <a:rPr lang="en-GB" dirty="0"/>
            </a:br>
            <a:r>
              <a:rPr lang="en-GB" dirty="0"/>
              <a:t>- Effective demonstration of </a:t>
            </a:r>
            <a:r>
              <a:rPr lang="en-GB" dirty="0" err="1"/>
              <a:t>color</a:t>
            </a:r>
            <a:r>
              <a:rPr lang="en-GB" dirty="0"/>
              <a:t> space concepts.</a:t>
            </a:r>
            <a:br>
              <a:rPr lang="en-GB" dirty="0"/>
            </a:br>
            <a:r>
              <a:rPr lang="en-GB" dirty="0"/>
              <a:t>- Minor UI improvements enhanced the user experience.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1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ABE-8720-4D4D-EB44-AFD277B7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GB" dirty="0"/>
              <a:t>Introduction</a:t>
            </a:r>
            <a:endParaRPr lang="en-GB"/>
          </a:p>
        </p:txBody>
      </p:sp>
      <p:pic>
        <p:nvPicPr>
          <p:cNvPr id="5" name="Picture 4" descr="A spectrum of lights in different colours">
            <a:extLst>
              <a:ext uri="{FF2B5EF4-FFF2-40B4-BE49-F238E27FC236}">
                <a16:creationId xmlns:a16="http://schemas.microsoft.com/office/drawing/2014/main" id="{D118B947-6015-263E-9564-ED8F9EEF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58" r="3851"/>
          <a:stretch/>
        </p:blipFill>
        <p:spPr>
          <a:xfrm>
            <a:off x="20" y="10"/>
            <a:ext cx="630934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0BD2-0880-0E6E-D56B-E4E8E248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GB" sz="1700"/>
              <a:t>Colour spaces are fundamental in digital imaging, providing a framework to represent and manipulate colours.</a:t>
            </a:r>
            <a:br>
              <a:rPr lang="en-GB" sz="1700"/>
            </a:br>
            <a:br>
              <a:rPr lang="en-GB" sz="1700"/>
            </a:br>
            <a:r>
              <a:rPr lang="en-GB" sz="1700"/>
              <a:t>The demo application aims to visualize and manipulate colour spaces in real-time using a webcam feed, leveraging OpenCV for dynamic adjustments in RGB, HSV, and LAB colour spaces.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96017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C1F4-BBF6-0B43-13B2-160389D2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 of the Demo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1CE6-1DE8-7DCA-8866-7BD463F0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application provides an interactive platform for real-time color space conversion and adjustments.</a:t>
            </a:r>
            <a:br>
              <a:rPr lang="en-GB"/>
            </a:br>
            <a:br>
              <a:rPr lang="en-GB"/>
            </a:br>
            <a:r>
              <a:rPr lang="en-GB"/>
              <a:t>Key objectives include:</a:t>
            </a:r>
            <a:br>
              <a:rPr lang="en-GB"/>
            </a:br>
            <a:r>
              <a:rPr lang="en-GB"/>
              <a:t>- Understanding the differences between RGB, HSV, and LAB color spaces.</a:t>
            </a:r>
            <a:br>
              <a:rPr lang="en-GB"/>
            </a:br>
            <a:r>
              <a:rPr lang="en-GB"/>
              <a:t>- Demonstrating practical use cases for color space conversions.</a:t>
            </a:r>
            <a:br>
              <a:rPr lang="en-GB"/>
            </a:br>
            <a:r>
              <a:rPr lang="en-GB"/>
              <a:t>- Enabling users to visualize the impact of channel adjustments in real-time.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AC1CB-146A-375E-4F26-8B91C4FA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31" y="736810"/>
            <a:ext cx="3613239" cy="35073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E7C3F-DFD6-5139-6B86-682F20C4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69" y="1802285"/>
            <a:ext cx="3683043" cy="3599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D876B-33F9-62AB-1EB5-E63CAAA73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011" y="537605"/>
            <a:ext cx="3847300" cy="3706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865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1BC2-003B-575D-EF11-72D72D82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Spaces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1A05-3432-2919-1419-746E16DC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u="sng" dirty="0"/>
              <a:t>RGB</a:t>
            </a:r>
            <a:br>
              <a:rPr lang="en-GB" dirty="0"/>
            </a:br>
            <a:r>
              <a:rPr lang="en-GB" dirty="0"/>
              <a:t>• RGB (Red, Green, Blue): Used in electronic displays, represents </a:t>
            </a:r>
            <a:r>
              <a:rPr lang="en-GB" dirty="0" err="1"/>
              <a:t>colors</a:t>
            </a:r>
            <a:r>
              <a:rPr lang="en-GB" dirty="0"/>
              <a:t> by mixing red, green, and blue light. Range of values 0-255. </a:t>
            </a:r>
            <a:r>
              <a:rPr lang="en-GB" sz="1900" dirty="0"/>
              <a:t>The value of each channel represents the intensity of the respective color:0</a:t>
            </a:r>
          </a:p>
          <a:p>
            <a:pPr marL="0" indent="0">
              <a:buNone/>
            </a:pPr>
            <a:r>
              <a:rPr lang="en-GB" sz="1900" dirty="0"/>
              <a:t> means no contribution (e.g., no red).255 means full contribution (e.g., maximum red).</a:t>
            </a:r>
          </a:p>
          <a:p>
            <a:pPr marL="0" indent="0">
              <a:buNone/>
            </a:pPr>
            <a:r>
              <a:rPr lang="en-GB" sz="1900" dirty="0"/>
              <a:t>When all three channels are set to 0, the </a:t>
            </a:r>
            <a:r>
              <a:rPr lang="en-GB" sz="1900" dirty="0" err="1"/>
              <a:t>color</a:t>
            </a:r>
            <a:r>
              <a:rPr lang="en-GB" sz="1900" dirty="0"/>
              <a:t> is black. </a:t>
            </a:r>
          </a:p>
          <a:p>
            <a:pPr marL="0" indent="0">
              <a:buNone/>
            </a:pPr>
            <a:r>
              <a:rPr lang="en-GB" sz="1900" dirty="0"/>
              <a:t>When all are set to 255, the </a:t>
            </a:r>
            <a:r>
              <a:rPr lang="en-GB" sz="1900" dirty="0" err="1"/>
              <a:t>color</a:t>
            </a:r>
            <a:r>
              <a:rPr lang="en-GB" sz="1900" dirty="0"/>
              <a:t> is white.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02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5DE8-A019-91B5-5E04-651B6005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43155"/>
            <a:ext cx="11101136" cy="5365569"/>
          </a:xfrm>
        </p:spPr>
        <p:txBody>
          <a:bodyPr/>
          <a:lstStyle/>
          <a:p>
            <a:pPr marL="0" indent="0">
              <a:buNone/>
            </a:pPr>
            <a:r>
              <a:rPr lang="en-GB" sz="2800" u="sng" dirty="0"/>
              <a:t>HSV</a:t>
            </a:r>
          </a:p>
          <a:p>
            <a:pPr marL="0" indent="0">
              <a:buNone/>
            </a:pPr>
            <a:r>
              <a:rPr lang="en-GB" dirty="0"/>
              <a:t>• HSV (Hue, Saturation, Value): Aligns more closely with human perception, often used in graphic design.</a:t>
            </a:r>
          </a:p>
          <a:p>
            <a:pPr marL="0" indent="0">
              <a:buNone/>
            </a:pPr>
            <a:r>
              <a:rPr lang="en-GB" dirty="0"/>
              <a:t>H (Hue): Represents the </a:t>
            </a:r>
            <a:r>
              <a:rPr lang="en-GB" dirty="0" err="1"/>
              <a:t>color</a:t>
            </a:r>
            <a:r>
              <a:rPr lang="en-GB" dirty="0"/>
              <a:t> type (red, green, blue, etc.).</a:t>
            </a:r>
          </a:p>
          <a:p>
            <a:pPr marL="0" indent="0">
              <a:buNone/>
            </a:pPr>
            <a:r>
              <a:rPr lang="en-GB" dirty="0"/>
              <a:t>     ( 0-179 degrees in OpenCV (scaled from 0-360 degrees, which covers the full </a:t>
            </a:r>
            <a:r>
              <a:rPr lang="en-GB" dirty="0" err="1"/>
              <a:t>color</a:t>
            </a:r>
            <a:r>
              <a:rPr lang="en-GB" dirty="0"/>
              <a:t> spectrum)).</a:t>
            </a:r>
          </a:p>
          <a:p>
            <a:pPr marL="0" indent="0">
              <a:buNone/>
            </a:pPr>
            <a:r>
              <a:rPr lang="en-GB" dirty="0"/>
              <a:t>===============</a:t>
            </a:r>
          </a:p>
          <a:p>
            <a:pPr marL="0" indent="0">
              <a:buNone/>
            </a:pPr>
            <a:r>
              <a:rPr lang="en-GB" dirty="0"/>
              <a:t>S (Saturation): Represents the intensity or purity of the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  (0-255, where 0 is completely desaturated (</a:t>
            </a:r>
            <a:r>
              <a:rPr lang="en-GB" dirty="0" err="1"/>
              <a:t>gray</a:t>
            </a:r>
            <a:r>
              <a:rPr lang="en-GB" dirty="0"/>
              <a:t>), and 255 is fully saturated).</a:t>
            </a:r>
          </a:p>
          <a:p>
            <a:pPr marL="0" indent="0">
              <a:buNone/>
            </a:pPr>
            <a:r>
              <a:rPr lang="en-GB" dirty="0"/>
              <a:t>===============</a:t>
            </a:r>
          </a:p>
          <a:p>
            <a:pPr marL="0" indent="0">
              <a:buNone/>
            </a:pPr>
            <a:r>
              <a:rPr lang="en-GB" dirty="0"/>
              <a:t>V (Value): Represents the brightness or luminance of the </a:t>
            </a:r>
            <a:r>
              <a:rPr lang="en-GB" dirty="0" err="1"/>
              <a:t>color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(0-255, where 0 is completely dark (black), and 255 is fully bright).</a:t>
            </a:r>
          </a:p>
        </p:txBody>
      </p:sp>
    </p:spTree>
    <p:extLst>
      <p:ext uri="{BB962C8B-B14F-4D97-AF65-F5344CB8AC3E}">
        <p14:creationId xmlns:p14="http://schemas.microsoft.com/office/powerpoint/2010/main" val="38957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D3C6-7233-28FD-1ADD-57D21C5C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4" y="770626"/>
            <a:ext cx="11094159" cy="55726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u="sng" dirty="0"/>
              <a:t>LAB</a:t>
            </a:r>
          </a:p>
          <a:p>
            <a:pPr marL="0" indent="0">
              <a:buNone/>
            </a:pPr>
            <a:r>
              <a:rPr lang="en-GB" dirty="0"/>
              <a:t> LAB (Lightness, A, B): Device-independent, designed to be perceptually uniform for human vision.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spaces enable accurate </a:t>
            </a:r>
            <a:r>
              <a:rPr lang="en-GB" dirty="0" err="1"/>
              <a:t>color</a:t>
            </a:r>
            <a:r>
              <a:rPr lang="en-GB" dirty="0"/>
              <a:t> representation and manipulation across different devices.</a:t>
            </a:r>
          </a:p>
          <a:p>
            <a:pPr marL="0" indent="0">
              <a:buNone/>
            </a:pPr>
            <a:r>
              <a:rPr lang="en-GB" dirty="0"/>
              <a:t>L (Lightness): Represents the brightness of the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         	 0-100, where 0 is black and 100 is white.</a:t>
            </a:r>
          </a:p>
          <a:p>
            <a:pPr marL="0" indent="0">
              <a:buNone/>
            </a:pPr>
            <a:r>
              <a:rPr lang="en-GB" dirty="0"/>
              <a:t>==========</a:t>
            </a:r>
          </a:p>
          <a:p>
            <a:pPr marL="0" indent="0">
              <a:buNone/>
            </a:pPr>
            <a:r>
              <a:rPr lang="en-GB" dirty="0"/>
              <a:t>A (A Channel): Represents the </a:t>
            </a:r>
            <a:r>
              <a:rPr lang="en-GB" dirty="0" err="1"/>
              <a:t>color</a:t>
            </a:r>
            <a:r>
              <a:rPr lang="en-GB" dirty="0"/>
              <a:t> on a green-red axis.</a:t>
            </a:r>
          </a:p>
          <a:p>
            <a:pPr marL="0" indent="0">
              <a:buNone/>
            </a:pPr>
            <a:r>
              <a:rPr lang="en-GB" dirty="0"/>
              <a:t>          	 -128 to 127; negative values indicate more green, while positive values indicate more red.</a:t>
            </a:r>
          </a:p>
          <a:p>
            <a:pPr marL="0" indent="0">
              <a:buNone/>
            </a:pPr>
            <a:r>
              <a:rPr lang="en-GB" dirty="0"/>
              <a:t>==========</a:t>
            </a:r>
          </a:p>
          <a:p>
            <a:pPr marL="0" indent="0">
              <a:buNone/>
            </a:pPr>
            <a:r>
              <a:rPr lang="en-GB" dirty="0"/>
              <a:t>B (B Channel): Represents the </a:t>
            </a:r>
            <a:r>
              <a:rPr lang="en-GB" dirty="0" err="1"/>
              <a:t>color</a:t>
            </a:r>
            <a:r>
              <a:rPr lang="en-GB" dirty="0"/>
              <a:t> on a blue-yellow axis.</a:t>
            </a:r>
          </a:p>
          <a:p>
            <a:pPr marL="0" indent="0">
              <a:buNone/>
            </a:pPr>
            <a:r>
              <a:rPr lang="en-GB" dirty="0"/>
              <a:t>	-128 to 127; negative values indicate more blue, while positive values indicate more yellow.</a:t>
            </a:r>
          </a:p>
          <a:p>
            <a:pPr marL="0" indent="0">
              <a:buNone/>
            </a:pPr>
            <a:r>
              <a:rPr lang="en-GB" dirty="0"/>
              <a:t>==========</a:t>
            </a:r>
          </a:p>
        </p:txBody>
      </p:sp>
    </p:spTree>
    <p:extLst>
      <p:ext uri="{BB962C8B-B14F-4D97-AF65-F5344CB8AC3E}">
        <p14:creationId xmlns:p14="http://schemas.microsoft.com/office/powerpoint/2010/main" val="97646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A669-FEF4-A6B2-924D-E0DB6397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5427-B490-0BAC-D34B-1258ADCE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Real-time conversion of webcam feed into RGB, HSV, and LAB </a:t>
            </a:r>
            <a:r>
              <a:rPr lang="en-GB" dirty="0" err="1"/>
              <a:t>color</a:t>
            </a:r>
            <a:r>
              <a:rPr lang="en-GB" dirty="0"/>
              <a:t> spaces.</a:t>
            </a:r>
            <a:br>
              <a:rPr lang="en-GB" dirty="0"/>
            </a:br>
            <a:r>
              <a:rPr lang="en-GB" dirty="0"/>
              <a:t>• Dynamic adjustment of channel values for each </a:t>
            </a:r>
            <a:r>
              <a:rPr lang="en-GB" dirty="0" err="1"/>
              <a:t>color</a:t>
            </a:r>
            <a:r>
              <a:rPr lang="en-GB" dirty="0"/>
              <a:t> space using interactive trackbars.</a:t>
            </a:r>
            <a:br>
              <a:rPr lang="en-GB" dirty="0"/>
            </a:br>
            <a:r>
              <a:rPr lang="en-GB" dirty="0"/>
              <a:t>• Easy switching between </a:t>
            </a:r>
            <a:r>
              <a:rPr lang="en-GB" dirty="0" err="1"/>
              <a:t>color</a:t>
            </a:r>
            <a:r>
              <a:rPr lang="en-GB" dirty="0"/>
              <a:t> spaces ('r' for RGB, 'h' for HSV, 'l' for LAB) and capturing frames ('c' to capture).</a:t>
            </a:r>
            <a:br>
              <a:rPr lang="en-GB" dirty="0"/>
            </a:br>
            <a:r>
              <a:rPr lang="en-GB" dirty="0"/>
              <a:t>• User-friendly interface with intuitive controls and immediate feedback on adjustments.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9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7AD4-DA39-45BC-1DE5-3F0F167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 and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8860-0C38-E2DD-C8E6-481371A6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adjust_channels</a:t>
            </a:r>
            <a:r>
              <a:rPr lang="en-GB" dirty="0"/>
              <a:t>(): Adjusts </a:t>
            </a:r>
            <a:r>
              <a:rPr lang="en-GB" dirty="0" err="1"/>
              <a:t>color</a:t>
            </a:r>
            <a:r>
              <a:rPr lang="en-GB" dirty="0"/>
              <a:t> channel values based on the selected </a:t>
            </a:r>
            <a:r>
              <a:rPr lang="en-GB" dirty="0" err="1"/>
              <a:t>color</a:t>
            </a:r>
            <a:r>
              <a:rPr lang="en-GB" dirty="0"/>
              <a:t> space (RGB, HSV, LAB).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create_trackbars</a:t>
            </a:r>
            <a:r>
              <a:rPr lang="en-GB" dirty="0"/>
              <a:t>(): Creates trackbars for each channel, allowing users to modify </a:t>
            </a:r>
            <a:r>
              <a:rPr lang="en-GB" dirty="0" err="1"/>
              <a:t>color</a:t>
            </a:r>
            <a:r>
              <a:rPr lang="en-GB" dirty="0"/>
              <a:t> space parameters.</a:t>
            </a:r>
            <a:br>
              <a:rPr lang="en-GB" dirty="0"/>
            </a:br>
            <a:r>
              <a:rPr lang="en-GB" dirty="0"/>
              <a:t>3. main(): Handles webcam input, </a:t>
            </a:r>
            <a:r>
              <a:rPr lang="en-GB" dirty="0" err="1"/>
              <a:t>color</a:t>
            </a:r>
            <a:r>
              <a:rPr lang="en-GB" dirty="0"/>
              <a:t> space selection, and visualization, ensuring real-time feedback and interaction.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Efficient organization ensures smooth performance and ease of use.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374788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1071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Bell MT</vt:lpstr>
      <vt:lpstr>GlowVTI</vt:lpstr>
      <vt:lpstr>Colour Spaces</vt:lpstr>
      <vt:lpstr>Introduction</vt:lpstr>
      <vt:lpstr>Objective of the Demo Application</vt:lpstr>
      <vt:lpstr>PowerPoint Presentation</vt:lpstr>
      <vt:lpstr>Colour Spaces Overview</vt:lpstr>
      <vt:lpstr>PowerPoint Presentation</vt:lpstr>
      <vt:lpstr>PowerPoint Presentation</vt:lpstr>
      <vt:lpstr>Application Features</vt:lpstr>
      <vt:lpstr>Code Structure and Organization</vt:lpstr>
      <vt:lpstr>Algorithm Analysis</vt:lpstr>
      <vt:lpstr>PowerPoint Presentation</vt:lpstr>
      <vt:lpstr>PowerPoint Presentation</vt:lpstr>
      <vt:lpstr>Performance and Error Handling</vt:lpstr>
      <vt:lpstr>Demo Testing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Blerona M</dc:creator>
  <cp:lastModifiedBy>Blerona M</cp:lastModifiedBy>
  <cp:revision>1</cp:revision>
  <dcterms:created xsi:type="dcterms:W3CDTF">2024-09-14T11:00:52Z</dcterms:created>
  <dcterms:modified xsi:type="dcterms:W3CDTF">2024-09-14T13:31:11Z</dcterms:modified>
</cp:coreProperties>
</file>