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F284-3729-854F-9CD0-87C77B81190D}" type="datetimeFigureOut">
              <a:rPr lang="en-US" smtClean="0"/>
              <a:t>3/22/12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E05F-CAEF-6344-9148-FCA84001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 Arrow 3"/>
          <p:cNvSpPr/>
          <p:nvPr/>
        </p:nvSpPr>
        <p:spPr>
          <a:xfrm>
            <a:off x="2955452" y="1375883"/>
            <a:ext cx="274320" cy="274320"/>
          </a:xfrm>
          <a:prstGeom prst="quadArrow">
            <a:avLst>
              <a:gd name="adj1" fmla="val 8358"/>
              <a:gd name="adj2" fmla="val 9368"/>
              <a:gd name="adj3" fmla="val 244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3790950" y="1375883"/>
            <a:ext cx="273050" cy="27432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Long</dc:creator>
  <cp:lastModifiedBy>Marshall Long</cp:lastModifiedBy>
  <cp:revision>5</cp:revision>
  <dcterms:created xsi:type="dcterms:W3CDTF">2012-03-22T15:43:37Z</dcterms:created>
  <dcterms:modified xsi:type="dcterms:W3CDTF">2012-03-22T18:42:52Z</dcterms:modified>
</cp:coreProperties>
</file>