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7449B6-C5BC-4D88-ABB7-7C0547888BA0}">
  <a:tblStyle styleId="{A17449B6-C5BC-4D88-ABB7-7C0547888B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c1d15cd2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c1d15cd2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ead0e7c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ead0e7c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c1d15cd2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c1d15cd2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c1d15cd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c1d15cd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c1d15cd2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c1d15cd2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c1d15cd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c1d15cd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c1c9219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c1c9219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Kenneth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c1c9219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c1c9219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Kenneth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c1d15cd2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c1d15cd2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Kenneth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c1d15cd2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c1d15cd2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c1d15cd2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c1d15cd2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Clustering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 Ji, Matthew Bloom, Kenneth Marenco, Abhinav Ratnagiri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II: Student Population Data</a:t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2213549" y="1372725"/>
            <a:ext cx="4716900" cy="320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038" y="1569588"/>
            <a:ext cx="4241925" cy="28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196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Conferences</a:t>
            </a:r>
            <a:endParaRPr/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917125" y="88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{A17449B6-C5BC-4D88-ABB7-7C0547888BA0}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27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ACC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Big 12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Big Ten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Pac-12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SEC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NC State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Boston College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Florida State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Virginia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tOSU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Virginia Tech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Wake Forest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UT Austin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Pitt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Texas A&amp;M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Georgia Tech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Duke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Purdue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Syracuse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Iowa State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Miami (FL)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Maryland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UNC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Texas Tech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TCU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Minnesota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Clemson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BYU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Baylor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UIUC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Louisville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Utah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Notre Dame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Indiana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Kansas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UCo Boulder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Army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Penn State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Oklahoma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South Carolina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Stanford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Michigan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West Virginia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Georgia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Vanderbilt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Michigan State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Oklahoma State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Alabama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Discussion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clearly strongest 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variables was worse - alternate variables? weights?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population could make some conferences more competitive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Downside: travel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Inequality of attendance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Consolidating conferences?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Pac-12 and BIG don’t fit on a slide!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NCAA “clusters” colleges and universities into different conferences. 5 of the 10 FBS conferences are known as the Power 5 football athletic conferences.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Atlantic Coast Conference (ACC)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 Ten Conference (BIG)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 12 Conference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Pac-12 Conference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Southerneastern Conference (SEC)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Geographic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Longitude and Latitude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 of NFL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City Population (thousands)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Graduation rate (2011)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Population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Clustering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 Clustering (complete linkage)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Geographic (latitude and longitude)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of NFL Players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 Population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Relatively unsuccessful - algorithmic failure for our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for categorizing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Conferences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650" y="1379262"/>
            <a:ext cx="5256700" cy="33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 Data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2213549" y="1378600"/>
            <a:ext cx="4716900" cy="320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149" y="1495958"/>
            <a:ext cx="4450145" cy="3012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I: Location Data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75" y="1345337"/>
            <a:ext cx="8698950" cy="3697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2213549" y="1372725"/>
            <a:ext cx="4716900" cy="320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NFL Player Data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550" y="1537050"/>
            <a:ext cx="4288904" cy="28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Clustering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Data: 43/64=</a:t>
            </a:r>
            <a:r>
              <a:rPr b="1" lang="en"/>
              <a:t>67.2% </a:t>
            </a:r>
            <a:r>
              <a:rPr lang="en"/>
              <a:t>success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NFL players: 16/64=25% success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Population: 19/64=29.7% success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Independent Schools: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BYU: </a:t>
            </a:r>
            <a:r>
              <a:rPr lang="en"/>
              <a:t>Big 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 Military Academy: </a:t>
            </a:r>
            <a:r>
              <a:rPr lang="en"/>
              <a:t>ACC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UMass-Amherst: </a:t>
            </a:r>
            <a:r>
              <a:rPr lang="en"/>
              <a:t>ACC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Notre Dame: </a:t>
            </a:r>
            <a:r>
              <a:rPr lang="en"/>
              <a:t>Big Ten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