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Q4 2024 Business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Executive Team</a:t>
            </a:r>
          </a:p>
          <a:p>
            <a:r>
              <a:t>Date: 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Financial Performance</a:t>
            </a:r>
          </a:p>
          <a:p>
            <a:r>
              <a:t>• Key Achievements</a:t>
            </a:r>
          </a:p>
          <a:p>
            <a:r>
              <a:t>• Challenges Faced</a:t>
            </a:r>
          </a:p>
          <a:p>
            <a:r>
              <a:t>• Strategic Initiatives</a:t>
            </a:r>
          </a:p>
          <a:p>
            <a:r>
              <a:t>• Q1 2025 Roadmap</a:t>
            </a:r>
          </a:p>
          <a:p>
            <a:r>
              <a:t>•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 Growth: +23% YoY</a:t>
            </a:r>
          </a:p>
          <a:p>
            <a:r>
              <a:t>• Q4 Revenue: $2.5M</a:t>
            </a:r>
          </a:p>
          <a:p>
            <a:r>
              <a:t>• Operating Margin: 15.2%</a:t>
            </a:r>
          </a:p>
          <a:p>
            <a:r>
              <a:t>• Customer Acquisition Cost: -18%</a:t>
            </a:r>
          </a:p>
          <a:p>
            <a:r>
              <a:t>• Net Promoter Score: 8.7/10</a:t>
            </a:r>
          </a:p>
          <a:p/>
          <a:p>
            <a:r>
              <a:t>Key Metrics:</a:t>
            </a:r>
          </a:p>
          <a:p>
            <a:r>
              <a:t>• Monthly Recurring Revenue: $850K</a:t>
            </a:r>
          </a:p>
          <a:p>
            <a:r>
              <a:t>• Customer Lifetime Value: $12,500</a:t>
            </a:r>
          </a:p>
          <a:p>
            <a:r>
              <a:t>• Churn Rate: 2.1%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 Development:</a:t>
            </a:r>
          </a:p>
          <a:p>
            <a:r>
              <a:t>• Launched 3 new product lines</a:t>
            </a:r>
          </a:p>
          <a:p>
            <a:r>
              <a:t>• Released 15 feature updates</a:t>
            </a:r>
          </a:p>
          <a:p>
            <a:r>
              <a:t>• Achieved 99.9% uptime</a:t>
            </a:r>
          </a:p>
          <a:p/>
          <a:p>
            <a:r>
              <a:t>Market Expansion:</a:t>
            </a:r>
          </a:p>
          <a:p>
            <a:r>
              <a:t>• Entered 2 new geographic markets</a:t>
            </a:r>
          </a:p>
          <a:p>
            <a:r>
              <a:t>• Signed 50+ new enterprise clients</a:t>
            </a:r>
          </a:p>
          <a:p>
            <a:r>
              <a:t>• Expanded partner ecosystem</a:t>
            </a:r>
          </a:p>
          <a:p/>
          <a:p>
            <a:r>
              <a:t>Team Growth:</a:t>
            </a:r>
          </a:p>
          <a:p>
            <a:r>
              <a:t>• Hired 25 new team members</a:t>
            </a:r>
          </a:p>
          <a:p>
            <a:r>
              <a:t>• Achieved 4.2/5 employee satisfaction</a:t>
            </a:r>
          </a:p>
          <a:p>
            <a:r>
              <a:t>• Implemented new training programs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Challenges:</a:t>
            </a:r>
          </a:p>
          <a:p>
            <a:r>
              <a:t>• Increased competition in core markets</a:t>
            </a:r>
          </a:p>
          <a:p>
            <a:r>
              <a:t>• Economic uncertainty affecting budgets</a:t>
            </a:r>
          </a:p>
          <a:p>
            <a:r>
              <a:t>• Supply chain disruptions</a:t>
            </a:r>
          </a:p>
          <a:p/>
          <a:p>
            <a:r>
              <a:t>Operational Challenges:</a:t>
            </a:r>
          </a:p>
          <a:p>
            <a:r>
              <a:t>• Scaling infrastructure costs</a:t>
            </a:r>
          </a:p>
          <a:p>
            <a:r>
              <a:t>• Talent acquisition in competitive market</a:t>
            </a:r>
          </a:p>
          <a:p>
            <a:r>
              <a:t>• Maintaining quality during rapid growth</a:t>
            </a:r>
          </a:p>
          <a:p/>
          <a:p>
            <a:r>
              <a:t>Technology Challenges:</a:t>
            </a:r>
          </a:p>
          <a:p>
            <a:r>
              <a:t>• Legacy system integration</a:t>
            </a:r>
          </a:p>
          <a:p>
            <a:r>
              <a:t>• Security and compliance requirements</a:t>
            </a:r>
          </a:p>
          <a:p>
            <a:r>
              <a:t>• Data migration complexities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Initiatives for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Technology:</a:t>
            </a:r>
          </a:p>
          <a:p>
            <a:r>
              <a:t>• Complete cloud migration by Q2</a:t>
            </a:r>
          </a:p>
          <a:p>
            <a:r>
              <a:t>• Implement AI/ML capabilities</a:t>
            </a:r>
          </a:p>
          <a:p>
            <a:r>
              <a:t>• Enhance security infrastructure</a:t>
            </a:r>
          </a:p>
          <a:p/>
          <a:p>
            <a:r>
              <a:t>Product:</a:t>
            </a:r>
          </a:p>
          <a:p>
            <a:r>
              <a:t>• Launch mobile application</a:t>
            </a:r>
          </a:p>
          <a:p>
            <a:r>
              <a:t>• Develop API marketplace</a:t>
            </a:r>
          </a:p>
          <a:p>
            <a:r>
              <a:t>• Expand integration capabilities</a:t>
            </a:r>
          </a:p>
          <a:p/>
          <a:p>
            <a:r>
              <a:t>Market:</a:t>
            </a:r>
          </a:p>
          <a:p>
            <a:r>
              <a:t>• Enter 3 additional markets</a:t>
            </a:r>
          </a:p>
          <a:p>
            <a:r>
              <a:t>• Strengthen partner relationships</a:t>
            </a:r>
          </a:p>
          <a:p>
            <a:r>
              <a:t>• Improve customer success programs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