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48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475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23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557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70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86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4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66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6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930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0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48A8-97F6-4693-BB49-3E67FCD61F45}" type="datetimeFigureOut">
              <a:rPr lang="tr-TR" smtClean="0"/>
              <a:t>25.09.2021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635358-5142-4817-AB84-DFD1F51F0C05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3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1F27-9EDD-472C-94CD-E0C8CAC8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560298"/>
            <a:ext cx="9291215" cy="1049235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tr-TR" dirty="0"/>
              <a:t>Short storıes</a:t>
            </a:r>
          </a:p>
        </p:txBody>
      </p:sp>
    </p:spTree>
    <p:extLst>
      <p:ext uri="{BB962C8B-B14F-4D97-AF65-F5344CB8AC3E}">
        <p14:creationId xmlns:p14="http://schemas.microsoft.com/office/powerpoint/2010/main" val="86626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2989C-5DE3-48BF-8AF1-DCBAFE804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80" y="366106"/>
            <a:ext cx="9304020" cy="527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1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DDA99-F5AF-44D2-9469-446D8D1D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23" y="443919"/>
            <a:ext cx="9220200" cy="50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9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AF7D-512D-4D2D-872B-6CEBF979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22" y="401783"/>
            <a:ext cx="9265920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7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26A40-3CEC-4316-8CFF-A1ACDD48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30" y="535478"/>
            <a:ext cx="9273540" cy="502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EBB9B-8A86-4FA4-A48A-37C5371AF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05" y="474865"/>
            <a:ext cx="9334500" cy="5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3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3ECDF-B152-4016-837C-5472D218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99803"/>
            <a:ext cx="9258300" cy="51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3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9FFF8-B028-4FCF-A8E9-FA098B5FC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19" y="451658"/>
            <a:ext cx="9326880" cy="522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62372-EC67-41CA-91E0-811122E5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213013"/>
            <a:ext cx="928116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3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D5C5-D08B-4BEE-B3D2-03086CEA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81" y="202969"/>
            <a:ext cx="9304020" cy="55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657C2-861C-4E93-9227-B4013FA1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35" y="191193"/>
            <a:ext cx="931164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4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74A4B-CD4D-4E0E-A8FF-68DD15941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22" y="169818"/>
            <a:ext cx="8637073" cy="5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32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49C5B-EBD0-4A2C-883C-FF7DB7AA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76" y="139585"/>
            <a:ext cx="9273540" cy="56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6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12D82-D4D8-40AB-90F7-F7D1A7404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39337"/>
            <a:ext cx="9258300" cy="56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7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2E300-9456-4DF3-9B21-3F2E4B9BF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62" y="224097"/>
            <a:ext cx="9311640" cy="566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2CC10-CFD0-4E0F-A702-E523AC524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23" y="159674"/>
            <a:ext cx="9342120" cy="570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7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C2BA0-C14C-45F4-8A07-D5A666D36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42" y="225137"/>
            <a:ext cx="925068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4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C1338-A4C3-46EA-9158-3C690904C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19" y="113954"/>
            <a:ext cx="9250680" cy="57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6C6A9-7AFD-4458-B943-5655EB8B8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56" y="200198"/>
            <a:ext cx="928116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52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84784-39D2-4497-A333-7E42D0BA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517813"/>
            <a:ext cx="931164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928EB-38B1-49A1-AA5F-228F08772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01" y="605790"/>
            <a:ext cx="9212580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3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6734F-B4FA-4307-8A9F-AFB8CBCE3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04" y="456853"/>
            <a:ext cx="9334500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9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1425-75E6-4430-9450-87DB0026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80" y="385931"/>
            <a:ext cx="9248439" cy="50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3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53BF7-A673-43FF-B7D7-F2C9058CB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48223"/>
            <a:ext cx="9296400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2C92D-F38C-485C-A339-41C283B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71" y="412519"/>
            <a:ext cx="931164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02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0415C-B595-4E89-8995-8739B6FA0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29" y="355716"/>
            <a:ext cx="9281160" cy="520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2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BF54B-E54A-4300-A3A6-363772999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394508"/>
            <a:ext cx="9281160" cy="52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01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6473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26D4C-A865-4B47-9F67-9E59EE415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194534"/>
            <a:ext cx="940308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7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7D804-99D3-4F6F-91E9-87E6414C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322728"/>
            <a:ext cx="9311640" cy="54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0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F7C83-FD4D-4D95-B7CC-0694B9F9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" y="268940"/>
            <a:ext cx="9311640" cy="54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7B8E-7F7C-44BE-B8F6-31C97DA6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90" y="601980"/>
            <a:ext cx="938022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BF850-131D-4287-9C2F-42CF23C62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98813"/>
            <a:ext cx="9357360" cy="52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1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F48B-5688-4E3E-A329-29D2D1492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CE53C-7FC1-4E96-8C86-C5D3AC961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F6008-C3C7-4898-9B0E-0FA3A69A7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70" y="332162"/>
            <a:ext cx="9319260" cy="52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621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149</TotalTime>
  <Words>4</Words>
  <Application>Microsoft Office PowerPoint</Application>
  <PresentationFormat>Widescreen</PresentationFormat>
  <Paragraphs>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Rockwell</vt:lpstr>
      <vt:lpstr>Gallery</vt:lpstr>
      <vt:lpstr>Short storıes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eyüp eymen toprak</dc:creator>
  <cp:lastModifiedBy>eyüp eymen toprak</cp:lastModifiedBy>
  <cp:revision>2</cp:revision>
  <dcterms:created xsi:type="dcterms:W3CDTF">2021-09-24T19:16:19Z</dcterms:created>
  <dcterms:modified xsi:type="dcterms:W3CDTF">2021-09-25T22:13:04Z</dcterms:modified>
</cp:coreProperties>
</file>