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7" r:id="rId3"/>
    <p:sldId id="266" r:id="rId4"/>
    <p:sldId id="265" r:id="rId5"/>
    <p:sldId id="264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5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80B8-FE0F-7542-9573-92E93E864B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6D944-5D1F-F849-9D5C-D3F91FFB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6D944-5D1F-F849-9D5C-D3F91FFBC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5CAF-C348-8F48-A1A3-86A6CBDFB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FE688-ADF2-FD4A-8BEF-E9261C6F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2897-32A6-D448-8756-22BBF71F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F32D-FB62-C041-83D3-0A2534D7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73AB-0D29-2E40-A767-55C76C88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994A-BA4B-AB46-BD36-61E763E9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C846D-AA8A-E04A-AE6E-0861D5D64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4E11-9546-7A4E-A1D0-5B220E99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9087-00A6-7D4E-9176-023F40B9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D45D-9542-DE47-9357-72F45579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6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3C00E-8F2A-414D-B5C6-B18B0C98F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AB63-CAD6-3B45-A2CC-56EDC96B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761E-701C-874C-B6C2-A7710FA9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D97E-7255-434E-B88B-C31BDF08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4009-5D15-DA44-8EE4-4D9CEB5F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2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7419-F42D-F840-B503-8EBEDE9C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ACF0-A151-F14F-A8E2-17BE6A86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DA83-5DCE-5445-A6E1-377C8A1E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124D-2C6A-114C-8724-FF63125C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5668-2B61-494B-A882-354CC649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AEB6-8424-1D40-BCE9-D8DA60D3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B27DA-C359-184F-9D2A-B7992B65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8993-AF4F-1C4B-846C-3338DF58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7735-0F21-7844-9047-816B0C59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D96F-BE00-9C48-BE51-B20A0752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78CB-093E-3948-9AED-89EB5DAF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128F-98E8-6142-AEE4-55B4671BD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E07C-C93E-A14A-870C-14E2EBB2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0FC30-B55A-1741-8C9A-5F813F10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FDD4-F003-D54A-A18C-2C79B1E5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CD24-5213-5D43-A376-B71E728B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B5EC-03F2-4943-8698-56E6E9CA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0677-4267-9945-A480-C085B7D5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2715F-75ED-3044-9342-5D6CD590F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665BA-EBE6-5A42-BE0B-5A05B623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6A61A-4C46-7146-8EB6-D9DC026E3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7B7F9-878F-4749-889E-C8892F18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D3602-3720-1F40-A696-2A698DB5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D09BD-811A-414E-80CF-16B5F33F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C59E-314D-2C4F-AF6A-627F1C4B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A832C-3ACA-E545-BC6D-15DDEFA3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3BFA-23A6-A64D-A040-FCEDF423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5C213-1276-C84A-952D-E11A2A6B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A519F-A853-844E-9B02-ED18457F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6E00C-BFBE-0048-B5D5-3933D148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A2D26-ABD1-2B4E-9EA8-2285F58D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56D0-31D6-104D-BD76-3D656179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0551-8C6E-2C47-BF10-5AA1970A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1D67B-C4C9-D14C-823F-4881C18CE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79F2-40BE-CA41-A6B9-67A93CE1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B1CA0-5A6C-1445-8705-BCE4FEAB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3B0D-BDD1-FB4F-AA52-DFC29E51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EA1C-A725-8D48-90D7-FEB78B63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7ED70-50D0-C143-BAF4-ADC55D750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D43FB-2304-FE47-A3B7-EA456516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C023-E24E-C74B-BAA4-B70E56A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9F7E7-FC9E-F14A-9A8D-2C43E09A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29618-8697-5140-9CEF-DF346F64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36CE-B8EA-5740-A440-770D82F8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D7123-A655-9A41-8750-FF3C3896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7CF0-B064-F54B-A122-87A3EFDAE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F28A-8D6F-4D4A-9483-85CE6078F384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38D5-F592-214A-BC36-9F77BAB42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8F73-5A53-0D46-AAF7-70618581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7B4E-AA9D-B342-8E86-F81955ECA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ntage photo of a person&#10;&#10;Description automatically generated">
            <a:extLst>
              <a:ext uri="{FF2B5EF4-FFF2-40B4-BE49-F238E27FC236}">
                <a16:creationId xmlns:a16="http://schemas.microsoft.com/office/drawing/2014/main" id="{D720C78F-880F-2F4B-B7A7-D1FF9A12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064409" y="1083634"/>
            <a:ext cx="6913669" cy="474640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011C3A-4BC2-0743-8152-B72A01458784}"/>
              </a:ext>
            </a:extLst>
          </p:cNvPr>
          <p:cNvSpPr/>
          <p:nvPr/>
        </p:nvSpPr>
        <p:spPr>
          <a:xfrm>
            <a:off x="2047592" y="2117650"/>
            <a:ext cx="933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Rod" panose="02030509050101010101" pitchFamily="49" charset="-79"/>
                <a:cs typeface="Rod" panose="02030509050101010101" pitchFamily="49" charset="-79"/>
              </a:rPr>
              <a:t>Menu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33A932-C5C3-9E42-9903-6EA5B8861B16}"/>
              </a:ext>
            </a:extLst>
          </p:cNvPr>
          <p:cNvSpPr/>
          <p:nvPr/>
        </p:nvSpPr>
        <p:spPr>
          <a:xfrm>
            <a:off x="2047592" y="2700825"/>
            <a:ext cx="9565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Rod" panose="02030509050101010101" pitchFamily="49" charset="-79"/>
                <a:cs typeface="Rod" panose="02030509050101010101" pitchFamily="49" charset="-79"/>
              </a:rPr>
              <a:t>Item</a:t>
            </a:r>
          </a:p>
          <a:p>
            <a:endParaRPr lang="en-US" sz="2000" b="1" dirty="0">
              <a:solidFill>
                <a:schemeClr val="bg2">
                  <a:lumMod val="75000"/>
                </a:schemeClr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Rod" panose="02030509050101010101" pitchFamily="49" charset="-79"/>
                <a:cs typeface="Rod" panose="02030509050101010101" pitchFamily="49" charset="-79"/>
              </a:rPr>
              <a:t>Item </a:t>
            </a:r>
          </a:p>
          <a:p>
            <a:endParaRPr lang="en-US" sz="2000" b="1" dirty="0">
              <a:solidFill>
                <a:schemeClr val="bg2">
                  <a:lumMod val="75000"/>
                </a:schemeClr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Rod" panose="02030509050101010101" pitchFamily="49" charset="-79"/>
                <a:cs typeface="Rod" panose="02030509050101010101" pitchFamily="49" charset="-79"/>
              </a:rPr>
              <a:t>Item</a:t>
            </a:r>
          </a:p>
          <a:p>
            <a:endParaRPr lang="en-US" sz="2000" b="1" dirty="0">
              <a:solidFill>
                <a:schemeClr val="bg2">
                  <a:lumMod val="75000"/>
                </a:schemeClr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Rod" panose="02030509050101010101" pitchFamily="49" charset="-79"/>
                <a:cs typeface="Rod" panose="02030509050101010101" pitchFamily="49" charset="-79"/>
              </a:rPr>
              <a:t>Item</a:t>
            </a:r>
          </a:p>
          <a:p>
            <a:endParaRPr lang="en-US" sz="2000" b="1" dirty="0">
              <a:solidFill>
                <a:schemeClr val="bg2">
                  <a:lumMod val="75000"/>
                </a:schemeClr>
              </a:solidFill>
              <a:latin typeface="Rod" panose="02030509050101010101" pitchFamily="49" charset="-79"/>
              <a:cs typeface="Rod" panose="02030509050101010101" pitchFamily="49" charset="-79"/>
            </a:endParaRP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Rod" panose="02030509050101010101" pitchFamily="49" charset="-79"/>
                <a:cs typeface="Rod" panose="02030509050101010101" pitchFamily="49" charset="-79"/>
              </a:rPr>
              <a:t>Item </a:t>
            </a:r>
          </a:p>
        </p:txBody>
      </p:sp>
      <p:pic>
        <p:nvPicPr>
          <p:cNvPr id="12" name="Picture 11" descr="A vintage photo of a person&#10;&#10;Description automatically generated">
            <a:extLst>
              <a:ext uri="{FF2B5EF4-FFF2-40B4-BE49-F238E27FC236}">
                <a16:creationId xmlns:a16="http://schemas.microsoft.com/office/drawing/2014/main" id="{E77BB8CE-4EC4-8048-9922-77C5F041E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307814" y="1098677"/>
            <a:ext cx="6913669" cy="47464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4D4DB2-4ADB-D34F-AF78-5A194B24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57" y="320634"/>
            <a:ext cx="8941319" cy="69223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0BD360-8F50-0447-96C8-5FF41CCDE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481" y="23227"/>
            <a:ext cx="8707336" cy="172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054BF4-693D-2941-ABAD-F8F4F9CB3BB5}"/>
              </a:ext>
            </a:extLst>
          </p:cNvPr>
          <p:cNvSpPr txBox="1"/>
          <p:nvPr/>
        </p:nvSpPr>
        <p:spPr>
          <a:xfrm>
            <a:off x="2393257" y="111980"/>
            <a:ext cx="50941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Songs of </a:t>
            </a:r>
            <a:r>
              <a:rPr lang="en-US" sz="4200" b="1" dirty="0">
                <a:solidFill>
                  <a:schemeClr val="bg1"/>
                </a:solidFill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Colonization</a:t>
            </a:r>
            <a:r>
              <a:rPr lang="en-US" sz="4000" b="1" dirty="0">
                <a:solidFill>
                  <a:schemeClr val="bg1"/>
                </a:solidFill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CCA5E-646A-D24C-9B27-60F908F62D61}"/>
              </a:ext>
            </a:extLst>
          </p:cNvPr>
          <p:cNvSpPr txBox="1"/>
          <p:nvPr/>
        </p:nvSpPr>
        <p:spPr>
          <a:xfrm>
            <a:off x="1870368" y="2690880"/>
            <a:ext cx="432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d" panose="02030509050101010101" pitchFamily="49" charset="-79"/>
                <a:cs typeface="Rod" panose="02030509050101010101" pitchFamily="49" charset="-79"/>
              </a:rPr>
              <a:t>Introduction text 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5B7793-B243-F544-BF18-AF7F669FE312}"/>
              </a:ext>
            </a:extLst>
          </p:cNvPr>
          <p:cNvCxnSpPr>
            <a:cxnSpLocks/>
          </p:cNvCxnSpPr>
          <p:nvPr/>
        </p:nvCxnSpPr>
        <p:spPr>
          <a:xfrm flipV="1">
            <a:off x="2266241" y="104548"/>
            <a:ext cx="6814" cy="146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8A601E-2641-D942-A356-72E6C776D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481" y="1837648"/>
            <a:ext cx="8096816" cy="571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76F2C-AD4C-E341-877E-BB1F99B0A9E7}"/>
              </a:ext>
            </a:extLst>
          </p:cNvPr>
          <p:cNvSpPr txBox="1"/>
          <p:nvPr/>
        </p:nvSpPr>
        <p:spPr>
          <a:xfrm>
            <a:off x="2047592" y="1934221"/>
            <a:ext cx="80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Rod" panose="02030509050101010101" pitchFamily="49" charset="-79"/>
                <a:cs typeface="Rod" panose="02030509050101010101" pitchFamily="49" charset="-79"/>
              </a:rPr>
              <a:t>Menu 	items 	items 	items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C4CEEB-3FDF-9544-BF0B-C4E4885FE4BF}"/>
              </a:ext>
            </a:extLst>
          </p:cNvPr>
          <p:cNvCxnSpPr/>
          <p:nvPr/>
        </p:nvCxnSpPr>
        <p:spPr>
          <a:xfrm>
            <a:off x="2047592" y="2303553"/>
            <a:ext cx="580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7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FF88A6-1619-5343-AAFA-8EEFD8973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2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D6C00A-267C-4240-ADB5-F6E893AC1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7AC4B4-2351-7044-BCC9-EBDCD1BA1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25AFA0-CC7E-304E-9C6F-9D821B953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5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EDBBB0-940A-2A49-B1E1-12439B187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A18C4-095E-B14E-8C1D-DA0B65D3C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6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1307FB-10E4-934A-BFEE-724AB8CA0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E69468B7-1F80-414C-BD9E-7A9BEA6CEB78}"/>
              </a:ext>
            </a:extLst>
          </p:cNvPr>
          <p:cNvSpPr/>
          <p:nvPr/>
        </p:nvSpPr>
        <p:spPr>
          <a:xfrm rot="16200000">
            <a:off x="7461340" y="4848455"/>
            <a:ext cx="2492058" cy="1527031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040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Macintosh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Lynn, Maja B</dc:creator>
  <cp:lastModifiedBy>Lynn, Maja B</cp:lastModifiedBy>
  <cp:revision>3</cp:revision>
  <dcterms:created xsi:type="dcterms:W3CDTF">2020-03-03T19:01:21Z</dcterms:created>
  <dcterms:modified xsi:type="dcterms:W3CDTF">2020-03-04T17:25:02Z</dcterms:modified>
</cp:coreProperties>
</file>