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53"/>
    <p:sldMasterId id="2147483660" r:id="rId154"/>
  </p:sldMasterIdLst>
  <p:notesMasterIdLst>
    <p:notesMasterId r:id="rId156"/>
  </p:notesMasterIdLst>
  <p:sldIdLst>
    <p:sldId id="259" r:id="rId155"/>
  </p:sldIdLst>
  <p:sldSz cx="43891200" cy="32918400"/>
  <p:notesSz cx="6881813" cy="92964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60C861-4687-FCC4-28F7-5587F4CE4B1D}" name="Kate Nelson" initials="KN" userId="Kate Nelso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Don Gruenbacher" initials="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3"/>
    <a:srgbClr val="FFFFFF"/>
    <a:srgbClr val="6600CC"/>
    <a:srgbClr val="993300"/>
    <a:srgbClr val="009999"/>
    <a:srgbClr val="000066"/>
    <a:srgbClr val="B48F58"/>
    <a:srgbClr val="003300"/>
    <a:srgbClr val="00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FE5E0-F7AA-4A0D-A42E-1DE44FEABCFD}" v="156" dt="2022-02-25T18:40:02.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94650"/>
  </p:normalViewPr>
  <p:slideViewPr>
    <p:cSldViewPr snapToGrid="0">
      <p:cViewPr>
        <p:scale>
          <a:sx n="29" d="100"/>
          <a:sy n="29" d="100"/>
        </p:scale>
        <p:origin x="1200" y="1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viewProps" Target="viewProps.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theme" Target="theme/theme1.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5" Type="http://schemas.openxmlformats.org/officeDocument/2006/relationships/customXml" Target="../customXml/item85.xml"/><Relationship Id="rId150" Type="http://schemas.openxmlformats.org/officeDocument/2006/relationships/customXml" Target="../customXml/item150.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6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customXml" Target="../customXml/item151.xml"/><Relationship Id="rId156" Type="http://schemas.openxmlformats.org/officeDocument/2006/relationships/notesMaster" Target="notesMasters/notesMaster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commentAuthors" Target="commentAuthors.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customXml" Target="../customXml/item15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slideMaster" Target="slideMasters/slideMaster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164" Type="http://schemas.microsoft.com/office/2018/10/relationships/authors" Target="authors.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slideMaster" Target="slideMasters/slideMaster2.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80" Type="http://schemas.openxmlformats.org/officeDocument/2006/relationships/customXml" Target="../customXml/item80.xml"/><Relationship Id="rId155"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Nelson" userId="d64286d0-2d73-4725-a467-d5ce58653458" providerId="ADAL" clId="{100D2286-1787-4E26-B036-82055C168363}"/>
    <pc:docChg chg="">
      <pc:chgData name="Kate Nelson" userId="d64286d0-2d73-4725-a467-d5ce58653458" providerId="ADAL" clId="{100D2286-1787-4E26-B036-82055C168363}" dt="2022-02-24T18:12:23.506" v="6"/>
      <pc:docMkLst>
        <pc:docMk/>
      </pc:docMkLst>
      <pc:sldChg chg="addCm modCm">
        <pc:chgData name="Kate Nelson" userId="d64286d0-2d73-4725-a467-d5ce58653458" providerId="ADAL" clId="{100D2286-1787-4E26-B036-82055C168363}" dt="2022-02-24T18:12:23.506" v="6"/>
        <pc:sldMkLst>
          <pc:docMk/>
          <pc:sldMk cId="3918378904" sldId="259"/>
        </pc:sldMkLst>
      </pc:sldChg>
    </pc:docChg>
  </pc:docChgLst>
  <pc:docChgLst>
    <pc:chgData name="Shreya Ojha" userId="S::sojha@ksu.edu::bb2bb24d-e538-423e-a3c2-91157eb59b1e" providerId="AD" clId="Web-{E60055F1-678C-00E3-FD8B-98570E7B9F16}"/>
    <pc:docChg chg="modSld">
      <pc:chgData name="Shreya Ojha" userId="S::sojha@ksu.edu::bb2bb24d-e538-423e-a3c2-91157eb59b1e" providerId="AD" clId="Web-{E60055F1-678C-00E3-FD8B-98570E7B9F16}" dt="2021-10-12T23:12:41.793" v="9" actId="1076"/>
      <pc:docMkLst>
        <pc:docMk/>
      </pc:docMkLst>
      <pc:sldChg chg="addSp delSp modSp">
        <pc:chgData name="Shreya Ojha" userId="S::sojha@ksu.edu::bb2bb24d-e538-423e-a3c2-91157eb59b1e" providerId="AD" clId="Web-{E60055F1-678C-00E3-FD8B-98570E7B9F16}" dt="2021-10-12T23:12:41.793" v="9" actId="1076"/>
        <pc:sldMkLst>
          <pc:docMk/>
          <pc:sldMk cId="3918378904" sldId="259"/>
        </pc:sldMkLst>
        <pc:picChg chg="add mod">
          <ac:chgData name="Shreya Ojha" userId="S::sojha@ksu.edu::bb2bb24d-e538-423e-a3c2-91157eb59b1e" providerId="AD" clId="Web-{E60055F1-678C-00E3-FD8B-98570E7B9F16}" dt="2021-10-12T23:12:41.793" v="9" actId="1076"/>
          <ac:picMkLst>
            <pc:docMk/>
            <pc:sldMk cId="3918378904" sldId="259"/>
            <ac:picMk id="2" creationId="{71C386FF-4E09-481F-B3E2-AFC911D7D61C}"/>
          </ac:picMkLst>
        </pc:picChg>
        <pc:picChg chg="mod">
          <ac:chgData name="Shreya Ojha" userId="S::sojha@ksu.edu::bb2bb24d-e538-423e-a3c2-91157eb59b1e" providerId="AD" clId="Web-{E60055F1-678C-00E3-FD8B-98570E7B9F16}" dt="2021-10-12T23:11:44.949" v="3" actId="1076"/>
          <ac:picMkLst>
            <pc:docMk/>
            <pc:sldMk cId="3918378904" sldId="259"/>
            <ac:picMk id="1026" creationId="{45C732B9-DD57-4F45-ACF0-DD08CF63E4D3}"/>
          </ac:picMkLst>
        </pc:picChg>
        <pc:picChg chg="del">
          <ac:chgData name="Shreya Ojha" userId="S::sojha@ksu.edu::bb2bb24d-e538-423e-a3c2-91157eb59b1e" providerId="AD" clId="Web-{E60055F1-678C-00E3-FD8B-98570E7B9F16}" dt="2021-10-12T23:11:31.136" v="0"/>
          <ac:picMkLst>
            <pc:docMk/>
            <pc:sldMk cId="3918378904" sldId="259"/>
            <ac:picMk id="1030" creationId="{C8E329F2-5103-4C68-8012-12BB692C6EA6}"/>
          </ac:picMkLst>
        </pc:picChg>
      </pc:sldChg>
    </pc:docChg>
  </pc:docChgLst>
  <pc:docChgLst>
    <pc:chgData name="Jean Ribert Francois" userId="7df3aa4c-1157-4ba3-a04e-e22613b3aea6" providerId="ADAL" clId="{6A413A6B-915B-4A3C-A636-170E81E9BA5F}"/>
    <pc:docChg chg="undo redo custSel addSld delSld modSld modMainMaster">
      <pc:chgData name="Jean Ribert Francois" userId="7df3aa4c-1157-4ba3-a04e-e22613b3aea6" providerId="ADAL" clId="{6A413A6B-915B-4A3C-A636-170E81E9BA5F}" dt="2021-10-13T16:04:20.913" v="7884" actId="1035"/>
      <pc:docMkLst>
        <pc:docMk/>
      </pc:docMkLst>
      <pc:sldChg chg="addSp delSp modSp mod setBg modShow">
        <pc:chgData name="Jean Ribert Francois" userId="7df3aa4c-1157-4ba3-a04e-e22613b3aea6" providerId="ADAL" clId="{6A413A6B-915B-4A3C-A636-170E81E9BA5F}" dt="2021-10-13T16:04:20.913" v="7884" actId="1035"/>
        <pc:sldMkLst>
          <pc:docMk/>
          <pc:sldMk cId="3918378904" sldId="259"/>
        </pc:sldMkLst>
        <pc:spChg chg="add del">
          <ac:chgData name="Jean Ribert Francois" userId="7df3aa4c-1157-4ba3-a04e-e22613b3aea6" providerId="ADAL" clId="{6A413A6B-915B-4A3C-A636-170E81E9BA5F}" dt="2021-10-13T15:40:19.840" v="7488" actId="11529"/>
          <ac:spMkLst>
            <pc:docMk/>
            <pc:sldMk cId="3918378904" sldId="259"/>
            <ac:spMk id="11" creationId="{A7F59B3C-DF91-4B1E-A360-91942A35FA1C}"/>
          </ac:spMkLst>
        </pc:spChg>
        <pc:spChg chg="mod">
          <ac:chgData name="Jean Ribert Francois" userId="7df3aa4c-1157-4ba3-a04e-e22613b3aea6" providerId="ADAL" clId="{6A413A6B-915B-4A3C-A636-170E81E9BA5F}" dt="2021-10-13T14:18:27.353" v="5893"/>
          <ac:spMkLst>
            <pc:docMk/>
            <pc:sldMk cId="3918378904" sldId="259"/>
            <ac:spMk id="22" creationId="{4D743E10-C61D-4EF8-9DE5-B6225E623509}"/>
          </ac:spMkLst>
        </pc:spChg>
        <pc:spChg chg="mod">
          <ac:chgData name="Jean Ribert Francois" userId="7df3aa4c-1157-4ba3-a04e-e22613b3aea6" providerId="ADAL" clId="{6A413A6B-915B-4A3C-A636-170E81E9BA5F}" dt="2021-10-13T15:39:24.233" v="7326" actId="1076"/>
          <ac:spMkLst>
            <pc:docMk/>
            <pc:sldMk cId="3918378904" sldId="259"/>
            <ac:spMk id="23" creationId="{11A07624-69F5-4BE4-A1D1-367478F873E2}"/>
          </ac:spMkLst>
        </pc:spChg>
        <pc:spChg chg="mod">
          <ac:chgData name="Jean Ribert Francois" userId="7df3aa4c-1157-4ba3-a04e-e22613b3aea6" providerId="ADAL" clId="{6A413A6B-915B-4A3C-A636-170E81E9BA5F}" dt="2021-10-13T14:19:14.079" v="6039"/>
          <ac:spMkLst>
            <pc:docMk/>
            <pc:sldMk cId="3918378904" sldId="259"/>
            <ac:spMk id="25" creationId="{FEB7F2CF-6F35-4052-BD84-AA339CF49AC6}"/>
          </ac:spMkLst>
        </pc:spChg>
        <pc:spChg chg="mod">
          <ac:chgData name="Jean Ribert Francois" userId="7df3aa4c-1157-4ba3-a04e-e22613b3aea6" providerId="ADAL" clId="{6A413A6B-915B-4A3C-A636-170E81E9BA5F}" dt="2021-10-13T14:19:14.079" v="6039"/>
          <ac:spMkLst>
            <pc:docMk/>
            <pc:sldMk cId="3918378904" sldId="259"/>
            <ac:spMk id="26" creationId="{37FDDE96-D6F4-4AD3-ABEE-0090AAF3DDCD}"/>
          </ac:spMkLst>
        </pc:spChg>
        <pc:spChg chg="add mod">
          <ac:chgData name="Jean Ribert Francois" userId="7df3aa4c-1157-4ba3-a04e-e22613b3aea6" providerId="ADAL" clId="{6A413A6B-915B-4A3C-A636-170E81E9BA5F}" dt="2021-10-13T14:29:02.440" v="6263" actId="14100"/>
          <ac:spMkLst>
            <pc:docMk/>
            <pc:sldMk cId="3918378904" sldId="259"/>
            <ac:spMk id="27" creationId="{EB61835A-4A4C-4346-8089-23C7A0F7B193}"/>
          </ac:spMkLst>
        </pc:spChg>
        <pc:spChg chg="mod">
          <ac:chgData name="Jean Ribert Francois" userId="7df3aa4c-1157-4ba3-a04e-e22613b3aea6" providerId="ADAL" clId="{6A413A6B-915B-4A3C-A636-170E81E9BA5F}" dt="2021-10-13T15:58:27.417" v="7851" actId="20577"/>
          <ac:spMkLst>
            <pc:docMk/>
            <pc:sldMk cId="3918378904" sldId="259"/>
            <ac:spMk id="29" creationId="{07C1B146-F64D-4868-88C0-A508FAFBF33E}"/>
          </ac:spMkLst>
        </pc:spChg>
        <pc:spChg chg="del mod">
          <ac:chgData name="Jean Ribert Francois" userId="7df3aa4c-1157-4ba3-a04e-e22613b3aea6" providerId="ADAL" clId="{6A413A6B-915B-4A3C-A636-170E81E9BA5F}" dt="2021-10-11T23:57:11.490" v="3261" actId="478"/>
          <ac:spMkLst>
            <pc:docMk/>
            <pc:sldMk cId="3918378904" sldId="259"/>
            <ac:spMk id="36" creationId="{00000000-0000-0000-0000-000000000000}"/>
          </ac:spMkLst>
        </pc:spChg>
        <pc:spChg chg="add del mod">
          <ac:chgData name="Jean Ribert Francois" userId="7df3aa4c-1157-4ba3-a04e-e22613b3aea6" providerId="ADAL" clId="{6A413A6B-915B-4A3C-A636-170E81E9BA5F}" dt="2021-10-11T22:52:21.201" v="210" actId="478"/>
          <ac:spMkLst>
            <pc:docMk/>
            <pc:sldMk cId="3918378904" sldId="259"/>
            <ac:spMk id="41" creationId="{7F2F4F95-9C01-4E7C-BBC8-60008D69A3A9}"/>
          </ac:spMkLst>
        </pc:spChg>
        <pc:spChg chg="add mod">
          <ac:chgData name="Jean Ribert Francois" userId="7df3aa4c-1157-4ba3-a04e-e22613b3aea6" providerId="ADAL" clId="{6A413A6B-915B-4A3C-A636-170E81E9BA5F}" dt="2021-10-12T01:53:40.102" v="5744" actId="20577"/>
          <ac:spMkLst>
            <pc:docMk/>
            <pc:sldMk cId="3918378904" sldId="259"/>
            <ac:spMk id="44" creationId="{647E1353-3AC8-4817-9702-436288C583A4}"/>
          </ac:spMkLst>
        </pc:spChg>
        <pc:spChg chg="mod">
          <ac:chgData name="Jean Ribert Francois" userId="7df3aa4c-1157-4ba3-a04e-e22613b3aea6" providerId="ADAL" clId="{6A413A6B-915B-4A3C-A636-170E81E9BA5F}" dt="2021-10-11T22:59:28.700" v="1030"/>
          <ac:spMkLst>
            <pc:docMk/>
            <pc:sldMk cId="3918378904" sldId="259"/>
            <ac:spMk id="46" creationId="{0564E8A8-7E14-46A1-8CE1-50F9F7E68916}"/>
          </ac:spMkLst>
        </pc:spChg>
        <pc:spChg chg="mod">
          <ac:chgData name="Jean Ribert Francois" userId="7df3aa4c-1157-4ba3-a04e-e22613b3aea6" providerId="ADAL" clId="{6A413A6B-915B-4A3C-A636-170E81E9BA5F}" dt="2021-10-12T01:10:17.001" v="5188" actId="255"/>
          <ac:spMkLst>
            <pc:docMk/>
            <pc:sldMk cId="3918378904" sldId="259"/>
            <ac:spMk id="47" creationId="{BB1F64EA-3C98-469C-B9D9-BD09392140D7}"/>
          </ac:spMkLst>
        </pc:spChg>
        <pc:spChg chg="mod">
          <ac:chgData name="Jean Ribert Francois" userId="7df3aa4c-1157-4ba3-a04e-e22613b3aea6" providerId="ADAL" clId="{6A413A6B-915B-4A3C-A636-170E81E9BA5F}" dt="2021-10-13T15:55:13.058" v="7806" actId="1036"/>
          <ac:spMkLst>
            <pc:docMk/>
            <pc:sldMk cId="3918378904" sldId="259"/>
            <ac:spMk id="49" creationId="{16819C18-DCAC-4552-8D23-4FACCBB134E8}"/>
          </ac:spMkLst>
        </pc:spChg>
        <pc:spChg chg="del mod">
          <ac:chgData name="Jean Ribert Francois" userId="7df3aa4c-1157-4ba3-a04e-e22613b3aea6" providerId="ADAL" clId="{6A413A6B-915B-4A3C-A636-170E81E9BA5F}" dt="2021-10-13T14:39:30.673" v="6360" actId="478"/>
          <ac:spMkLst>
            <pc:docMk/>
            <pc:sldMk cId="3918378904" sldId="259"/>
            <ac:spMk id="50" creationId="{00000000-0000-0000-0000-000000000000}"/>
          </ac:spMkLst>
        </pc:spChg>
        <pc:spChg chg="mod">
          <ac:chgData name="Jean Ribert Francois" userId="7df3aa4c-1157-4ba3-a04e-e22613b3aea6" providerId="ADAL" clId="{6A413A6B-915B-4A3C-A636-170E81E9BA5F}" dt="2021-10-12T01:12:56.448" v="5194" actId="1038"/>
          <ac:spMkLst>
            <pc:docMk/>
            <pc:sldMk cId="3918378904" sldId="259"/>
            <ac:spMk id="51" creationId="{F6636C36-0AAB-4CE8-993E-790FA16851F5}"/>
          </ac:spMkLst>
        </pc:spChg>
        <pc:spChg chg="add mod">
          <ac:chgData name="Jean Ribert Francois" userId="7df3aa4c-1157-4ba3-a04e-e22613b3aea6" providerId="ADAL" clId="{6A413A6B-915B-4A3C-A636-170E81E9BA5F}" dt="2021-10-12T01:53:45.255" v="5746" actId="2711"/>
          <ac:spMkLst>
            <pc:docMk/>
            <pc:sldMk cId="3918378904" sldId="259"/>
            <ac:spMk id="52" creationId="{41718A8F-AE3D-453B-B4CF-CA57E1D16FFA}"/>
          </ac:spMkLst>
        </pc:spChg>
        <pc:spChg chg="add mod">
          <ac:chgData name="Jean Ribert Francois" userId="7df3aa4c-1157-4ba3-a04e-e22613b3aea6" providerId="ADAL" clId="{6A413A6B-915B-4A3C-A636-170E81E9BA5F}" dt="2021-10-13T15:55:54.177" v="7809" actId="14100"/>
          <ac:spMkLst>
            <pc:docMk/>
            <pc:sldMk cId="3918378904" sldId="259"/>
            <ac:spMk id="52" creationId="{B7FCA78E-9D54-4144-BBDF-E62F954AAA33}"/>
          </ac:spMkLst>
        </pc:spChg>
        <pc:spChg chg="add del mod">
          <ac:chgData name="Jean Ribert Francois" userId="7df3aa4c-1157-4ba3-a04e-e22613b3aea6" providerId="ADAL" clId="{6A413A6B-915B-4A3C-A636-170E81E9BA5F}" dt="2021-10-11T23:48:28.755" v="2771"/>
          <ac:spMkLst>
            <pc:docMk/>
            <pc:sldMk cId="3918378904" sldId="259"/>
            <ac:spMk id="53" creationId="{04248826-0680-4E35-AC82-B64855CF9448}"/>
          </ac:spMkLst>
        </pc:spChg>
        <pc:spChg chg="add del mod">
          <ac:chgData name="Jean Ribert Francois" userId="7df3aa4c-1157-4ba3-a04e-e22613b3aea6" providerId="ADAL" clId="{6A413A6B-915B-4A3C-A636-170E81E9BA5F}" dt="2021-10-13T15:39:58.630" v="7486" actId="478"/>
          <ac:spMkLst>
            <pc:docMk/>
            <pc:sldMk cId="3918378904" sldId="259"/>
            <ac:spMk id="53" creationId="{EBF036B6-7D3E-4A3B-A1AB-835CAA679F9F}"/>
          </ac:spMkLst>
        </pc:spChg>
        <pc:spChg chg="add mod">
          <ac:chgData name="Jean Ribert Francois" userId="7df3aa4c-1157-4ba3-a04e-e22613b3aea6" providerId="ADAL" clId="{6A413A6B-915B-4A3C-A636-170E81E9BA5F}" dt="2021-10-13T15:49:06.664" v="7755" actId="20577"/>
          <ac:spMkLst>
            <pc:docMk/>
            <pc:sldMk cId="3918378904" sldId="259"/>
            <ac:spMk id="55" creationId="{541821CF-7B86-4683-B572-954E8AB6D00F}"/>
          </ac:spMkLst>
        </pc:spChg>
        <pc:spChg chg="add mod">
          <ac:chgData name="Jean Ribert Francois" userId="7df3aa4c-1157-4ba3-a04e-e22613b3aea6" providerId="ADAL" clId="{6A413A6B-915B-4A3C-A636-170E81E9BA5F}" dt="2021-10-13T16:04:20.913" v="7884" actId="1035"/>
          <ac:spMkLst>
            <pc:docMk/>
            <pc:sldMk cId="3918378904" sldId="259"/>
            <ac:spMk id="56" creationId="{DFF61EB8-7441-4FD4-9A5F-00E9CFEAFFC1}"/>
          </ac:spMkLst>
        </pc:spChg>
        <pc:spChg chg="del mod">
          <ac:chgData name="Jean Ribert Francois" userId="7df3aa4c-1157-4ba3-a04e-e22613b3aea6" providerId="ADAL" clId="{6A413A6B-915B-4A3C-A636-170E81E9BA5F}" dt="2021-10-11T23:01:36.302" v="1248" actId="478"/>
          <ac:spMkLst>
            <pc:docMk/>
            <pc:sldMk cId="3918378904" sldId="259"/>
            <ac:spMk id="57" creationId="{00000000-0000-0000-0000-000000000000}"/>
          </ac:spMkLst>
        </pc:spChg>
        <pc:spChg chg="mod">
          <ac:chgData name="Jean Ribert Francois" userId="7df3aa4c-1157-4ba3-a04e-e22613b3aea6" providerId="ADAL" clId="{6A413A6B-915B-4A3C-A636-170E81E9BA5F}" dt="2021-10-12T01:10:28.545" v="5190" actId="255"/>
          <ac:spMkLst>
            <pc:docMk/>
            <pc:sldMk cId="3918378904" sldId="259"/>
            <ac:spMk id="66" creationId="{00000000-0000-0000-0000-000000000000}"/>
          </ac:spMkLst>
        </pc:spChg>
        <pc:spChg chg="mod">
          <ac:chgData name="Jean Ribert Francois" userId="7df3aa4c-1157-4ba3-a04e-e22613b3aea6" providerId="ADAL" clId="{6A413A6B-915B-4A3C-A636-170E81E9BA5F}" dt="2021-10-13T15:48:12.433" v="7710" actId="21"/>
          <ac:spMkLst>
            <pc:docMk/>
            <pc:sldMk cId="3918378904" sldId="259"/>
            <ac:spMk id="90" creationId="{00000000-0000-0000-0000-000000000000}"/>
          </ac:spMkLst>
        </pc:spChg>
        <pc:spChg chg="mod">
          <ac:chgData name="Jean Ribert Francois" userId="7df3aa4c-1157-4ba3-a04e-e22613b3aea6" providerId="ADAL" clId="{6A413A6B-915B-4A3C-A636-170E81E9BA5F}" dt="2021-10-12T01:48:13.743" v="5719" actId="2711"/>
          <ac:spMkLst>
            <pc:docMk/>
            <pc:sldMk cId="3918378904" sldId="259"/>
            <ac:spMk id="96" creationId="{00000000-0000-0000-0000-000000000000}"/>
          </ac:spMkLst>
        </pc:spChg>
        <pc:spChg chg="mod topLvl">
          <ac:chgData name="Jean Ribert Francois" userId="7df3aa4c-1157-4ba3-a04e-e22613b3aea6" providerId="ADAL" clId="{6A413A6B-915B-4A3C-A636-170E81E9BA5F}" dt="2021-10-11T23:56:34.976" v="3177" actId="14100"/>
          <ac:spMkLst>
            <pc:docMk/>
            <pc:sldMk cId="3918378904" sldId="259"/>
            <ac:spMk id="97" creationId="{00000000-0000-0000-0000-000000000000}"/>
          </ac:spMkLst>
        </pc:spChg>
        <pc:spChg chg="del mod topLvl">
          <ac:chgData name="Jean Ribert Francois" userId="7df3aa4c-1157-4ba3-a04e-e22613b3aea6" providerId="ADAL" clId="{6A413A6B-915B-4A3C-A636-170E81E9BA5F}" dt="2021-10-11T23:46:38.831" v="2646" actId="478"/>
          <ac:spMkLst>
            <pc:docMk/>
            <pc:sldMk cId="3918378904" sldId="259"/>
            <ac:spMk id="98" creationId="{00000000-0000-0000-0000-000000000000}"/>
          </ac:spMkLst>
        </pc:spChg>
        <pc:spChg chg="mod">
          <ac:chgData name="Jean Ribert Francois" userId="7df3aa4c-1157-4ba3-a04e-e22613b3aea6" providerId="ADAL" clId="{6A413A6B-915B-4A3C-A636-170E81E9BA5F}" dt="2021-10-12T01:44:19.257" v="5718" actId="2711"/>
          <ac:spMkLst>
            <pc:docMk/>
            <pc:sldMk cId="3918378904" sldId="259"/>
            <ac:spMk id="100" creationId="{00000000-0000-0000-0000-000000000000}"/>
          </ac:spMkLst>
        </pc:spChg>
        <pc:spChg chg="add del mod topLvl">
          <ac:chgData name="Jean Ribert Francois" userId="7df3aa4c-1157-4ba3-a04e-e22613b3aea6" providerId="ADAL" clId="{6A413A6B-915B-4A3C-A636-170E81E9BA5F}" dt="2021-10-11T23:48:01.612" v="2766" actId="478"/>
          <ac:spMkLst>
            <pc:docMk/>
            <pc:sldMk cId="3918378904" sldId="259"/>
            <ac:spMk id="101" creationId="{00000000-0000-0000-0000-000000000000}"/>
          </ac:spMkLst>
        </pc:spChg>
        <pc:spChg chg="mod topLvl">
          <ac:chgData name="Jean Ribert Francois" userId="7df3aa4c-1157-4ba3-a04e-e22613b3aea6" providerId="ADAL" clId="{6A413A6B-915B-4A3C-A636-170E81E9BA5F}" dt="2021-10-12T01:10:11.130" v="5187" actId="255"/>
          <ac:spMkLst>
            <pc:docMk/>
            <pc:sldMk cId="3918378904" sldId="259"/>
            <ac:spMk id="102" creationId="{00000000-0000-0000-0000-000000000000}"/>
          </ac:spMkLst>
        </pc:spChg>
        <pc:spChg chg="mod">
          <ac:chgData name="Jean Ribert Francois" userId="7df3aa4c-1157-4ba3-a04e-e22613b3aea6" providerId="ADAL" clId="{6A413A6B-915B-4A3C-A636-170E81E9BA5F}" dt="2021-10-11T22:59:14.280" v="1028" actId="1076"/>
          <ac:spMkLst>
            <pc:docMk/>
            <pc:sldMk cId="3918378904" sldId="259"/>
            <ac:spMk id="104" creationId="{00000000-0000-0000-0000-000000000000}"/>
          </ac:spMkLst>
        </pc:spChg>
        <pc:spChg chg="mod">
          <ac:chgData name="Jean Ribert Francois" userId="7df3aa4c-1157-4ba3-a04e-e22613b3aea6" providerId="ADAL" clId="{6A413A6B-915B-4A3C-A636-170E81E9BA5F}" dt="2021-10-11T22:58:40.883" v="1024" actId="1076"/>
          <ac:spMkLst>
            <pc:docMk/>
            <pc:sldMk cId="3918378904" sldId="259"/>
            <ac:spMk id="105" creationId="{00000000-0000-0000-0000-000000000000}"/>
          </ac:spMkLst>
        </pc:spChg>
        <pc:spChg chg="del topLvl">
          <ac:chgData name="Jean Ribert Francois" userId="7df3aa4c-1157-4ba3-a04e-e22613b3aea6" providerId="ADAL" clId="{6A413A6B-915B-4A3C-A636-170E81E9BA5F}" dt="2021-10-11T23:44:57.031" v="2495" actId="478"/>
          <ac:spMkLst>
            <pc:docMk/>
            <pc:sldMk cId="3918378904" sldId="259"/>
            <ac:spMk id="106" creationId="{00000000-0000-0000-0000-000000000000}"/>
          </ac:spMkLst>
        </pc:spChg>
        <pc:spChg chg="mod topLvl">
          <ac:chgData name="Jean Ribert Francois" userId="7df3aa4c-1157-4ba3-a04e-e22613b3aea6" providerId="ADAL" clId="{6A413A6B-915B-4A3C-A636-170E81E9BA5F}" dt="2021-10-12T01:21:36.010" v="5631" actId="14100"/>
          <ac:spMkLst>
            <pc:docMk/>
            <pc:sldMk cId="3918378904" sldId="259"/>
            <ac:spMk id="107" creationId="{00000000-0000-0000-0000-000000000000}"/>
          </ac:spMkLst>
        </pc:spChg>
        <pc:spChg chg="del mod">
          <ac:chgData name="Jean Ribert Francois" userId="7df3aa4c-1157-4ba3-a04e-e22613b3aea6" providerId="ADAL" clId="{6A413A6B-915B-4A3C-A636-170E81E9BA5F}" dt="2021-10-13T14:39:21.193" v="6359" actId="478"/>
          <ac:spMkLst>
            <pc:docMk/>
            <pc:sldMk cId="3918378904" sldId="259"/>
            <ac:spMk id="114" creationId="{00000000-0000-0000-0000-000000000000}"/>
          </ac:spMkLst>
        </pc:spChg>
        <pc:spChg chg="del mod">
          <ac:chgData name="Jean Ribert Francois" userId="7df3aa4c-1157-4ba3-a04e-e22613b3aea6" providerId="ADAL" clId="{6A413A6B-915B-4A3C-A636-170E81E9BA5F}" dt="2021-10-13T14:40:12.052" v="6367" actId="21"/>
          <ac:spMkLst>
            <pc:docMk/>
            <pc:sldMk cId="3918378904" sldId="259"/>
            <ac:spMk id="115" creationId="{00000000-0000-0000-0000-000000000000}"/>
          </ac:spMkLst>
        </pc:spChg>
        <pc:spChg chg="mod">
          <ac:chgData name="Jean Ribert Francois" userId="7df3aa4c-1157-4ba3-a04e-e22613b3aea6" providerId="ADAL" clId="{6A413A6B-915B-4A3C-A636-170E81E9BA5F}" dt="2021-10-13T15:23:28.280" v="7204" actId="14100"/>
          <ac:spMkLst>
            <pc:docMk/>
            <pc:sldMk cId="3918378904" sldId="259"/>
            <ac:spMk id="116" creationId="{00000000-0000-0000-0000-000000000000}"/>
          </ac:spMkLst>
        </pc:spChg>
        <pc:grpChg chg="del mod">
          <ac:chgData name="Jean Ribert Francois" userId="7df3aa4c-1157-4ba3-a04e-e22613b3aea6" providerId="ADAL" clId="{6A413A6B-915B-4A3C-A636-170E81E9BA5F}" dt="2021-10-11T22:59:18.296" v="1029" actId="478"/>
          <ac:grpSpMkLst>
            <pc:docMk/>
            <pc:sldMk cId="3918378904" sldId="259"/>
            <ac:grpSpMk id="3" creationId="{00000000-0000-0000-0000-000000000000}"/>
          </ac:grpSpMkLst>
        </pc:grpChg>
        <pc:grpChg chg="add del mod">
          <ac:chgData name="Jean Ribert Francois" userId="7df3aa4c-1157-4ba3-a04e-e22613b3aea6" providerId="ADAL" clId="{6A413A6B-915B-4A3C-A636-170E81E9BA5F}" dt="2021-10-11T23:49:00.383" v="2779" actId="14100"/>
          <ac:grpSpMkLst>
            <pc:docMk/>
            <pc:sldMk cId="3918378904" sldId="259"/>
            <ac:grpSpMk id="4" creationId="{00000000-0000-0000-0000-000000000000}"/>
          </ac:grpSpMkLst>
        </pc:grpChg>
        <pc:grpChg chg="del">
          <ac:chgData name="Jean Ribert Francois" userId="7df3aa4c-1157-4ba3-a04e-e22613b3aea6" providerId="ADAL" clId="{6A413A6B-915B-4A3C-A636-170E81E9BA5F}" dt="2021-10-11T22:58:46.913" v="1025" actId="478"/>
          <ac:grpSpMkLst>
            <pc:docMk/>
            <pc:sldMk cId="3918378904" sldId="259"/>
            <ac:grpSpMk id="5" creationId="{00000000-0000-0000-0000-000000000000}"/>
          </ac:grpSpMkLst>
        </pc:grpChg>
        <pc:grpChg chg="del mod">
          <ac:chgData name="Jean Ribert Francois" userId="7df3aa4c-1157-4ba3-a04e-e22613b3aea6" providerId="ADAL" clId="{6A413A6B-915B-4A3C-A636-170E81E9BA5F}" dt="2021-10-11T23:46:38.831" v="2646" actId="478"/>
          <ac:grpSpMkLst>
            <pc:docMk/>
            <pc:sldMk cId="3918378904" sldId="259"/>
            <ac:grpSpMk id="6" creationId="{00000000-0000-0000-0000-000000000000}"/>
          </ac:grpSpMkLst>
        </pc:grpChg>
        <pc:grpChg chg="del mod">
          <ac:chgData name="Jean Ribert Francois" userId="7df3aa4c-1157-4ba3-a04e-e22613b3aea6" providerId="ADAL" clId="{6A413A6B-915B-4A3C-A636-170E81E9BA5F}" dt="2021-10-11T23:44:57.031" v="2495" actId="478"/>
          <ac:grpSpMkLst>
            <pc:docMk/>
            <pc:sldMk cId="3918378904" sldId="259"/>
            <ac:grpSpMk id="7" creationId="{00000000-0000-0000-0000-000000000000}"/>
          </ac:grpSpMkLst>
        </pc:grpChg>
        <pc:grpChg chg="add mod">
          <ac:chgData name="Jean Ribert Francois" userId="7df3aa4c-1157-4ba3-a04e-e22613b3aea6" providerId="ADAL" clId="{6A413A6B-915B-4A3C-A636-170E81E9BA5F}" dt="2021-10-13T14:29:14.617" v="6294" actId="1036"/>
          <ac:grpSpMkLst>
            <pc:docMk/>
            <pc:sldMk cId="3918378904" sldId="259"/>
            <ac:grpSpMk id="21" creationId="{C6564C01-2AAF-4F6B-A5BB-30147CA798E6}"/>
          </ac:grpSpMkLst>
        </pc:grpChg>
        <pc:grpChg chg="add del mod">
          <ac:chgData name="Jean Ribert Francois" userId="7df3aa4c-1157-4ba3-a04e-e22613b3aea6" providerId="ADAL" clId="{6A413A6B-915B-4A3C-A636-170E81E9BA5F}" dt="2021-10-13T14:19:18.546" v="6040"/>
          <ac:grpSpMkLst>
            <pc:docMk/>
            <pc:sldMk cId="3918378904" sldId="259"/>
            <ac:grpSpMk id="24" creationId="{E598AF29-87B7-49F8-AB95-51C4ED1F1159}"/>
          </ac:grpSpMkLst>
        </pc:grpChg>
        <pc:grpChg chg="add mod">
          <ac:chgData name="Jean Ribert Francois" userId="7df3aa4c-1157-4ba3-a04e-e22613b3aea6" providerId="ADAL" clId="{6A413A6B-915B-4A3C-A636-170E81E9BA5F}" dt="2021-10-12T00:51:18.879" v="4761" actId="14100"/>
          <ac:grpSpMkLst>
            <pc:docMk/>
            <pc:sldMk cId="3918378904" sldId="259"/>
            <ac:grpSpMk id="45" creationId="{2B2C1301-90EE-47B1-86CD-33800B7F2027}"/>
          </ac:grpSpMkLst>
        </pc:grpChg>
        <pc:grpChg chg="add mod">
          <ac:chgData name="Jean Ribert Francois" userId="7df3aa4c-1157-4ba3-a04e-e22613b3aea6" providerId="ADAL" clId="{6A413A6B-915B-4A3C-A636-170E81E9BA5F}" dt="2021-10-12T01:12:56.448" v="5194" actId="1038"/>
          <ac:grpSpMkLst>
            <pc:docMk/>
            <pc:sldMk cId="3918378904" sldId="259"/>
            <ac:grpSpMk id="48" creationId="{AE3A17BD-9FA9-45B0-A02F-9B9F3C14A39F}"/>
          </ac:grpSpMkLst>
        </pc:grpChg>
        <pc:picChg chg="mod">
          <ac:chgData name="Jean Ribert Francois" userId="7df3aa4c-1157-4ba3-a04e-e22613b3aea6" providerId="ADAL" clId="{6A413A6B-915B-4A3C-A636-170E81E9BA5F}" dt="2021-10-13T15:47:46.616" v="7630" actId="14100"/>
          <ac:picMkLst>
            <pc:docMk/>
            <pc:sldMk cId="3918378904" sldId="259"/>
            <ac:picMk id="2" creationId="{71C386FF-4E09-481F-B3E2-AFC911D7D61C}"/>
          </ac:picMkLst>
        </pc:picChg>
        <pc:picChg chg="add del mod">
          <ac:chgData name="Jean Ribert Francois" userId="7df3aa4c-1157-4ba3-a04e-e22613b3aea6" providerId="ADAL" clId="{6A413A6B-915B-4A3C-A636-170E81E9BA5F}" dt="2021-10-13T14:46:03.032" v="6479" actId="478"/>
          <ac:picMkLst>
            <pc:docMk/>
            <pc:sldMk cId="3918378904" sldId="259"/>
            <ac:picMk id="3" creationId="{0B17025D-B36B-4523-803C-35EC080F277C}"/>
          </ac:picMkLst>
        </pc:picChg>
        <pc:picChg chg="add del mod">
          <ac:chgData name="Jean Ribert Francois" userId="7df3aa4c-1157-4ba3-a04e-e22613b3aea6" providerId="ADAL" clId="{6A413A6B-915B-4A3C-A636-170E81E9BA5F}" dt="2021-10-13T15:12:29.632" v="7031" actId="21"/>
          <ac:picMkLst>
            <pc:docMk/>
            <pc:sldMk cId="3918378904" sldId="259"/>
            <ac:picMk id="6" creationId="{1F8D2D5B-D639-4018-B6CB-E83373B4987D}"/>
          </ac:picMkLst>
        </pc:picChg>
        <pc:picChg chg="add del mod">
          <ac:chgData name="Jean Ribert Francois" userId="7df3aa4c-1157-4ba3-a04e-e22613b3aea6" providerId="ADAL" clId="{6A413A6B-915B-4A3C-A636-170E81E9BA5F}" dt="2021-10-13T15:35:47.618" v="7310" actId="478"/>
          <ac:picMkLst>
            <pc:docMk/>
            <pc:sldMk cId="3918378904" sldId="259"/>
            <ac:picMk id="8" creationId="{980B911E-B56D-47B5-A003-F09597BCF058}"/>
          </ac:picMkLst>
        </pc:picChg>
        <pc:picChg chg="del">
          <ac:chgData name="Jean Ribert Francois" userId="7df3aa4c-1157-4ba3-a04e-e22613b3aea6" providerId="ADAL" clId="{6A413A6B-915B-4A3C-A636-170E81E9BA5F}" dt="2021-10-11T22:46:43.408" v="8" actId="478"/>
          <ac:picMkLst>
            <pc:docMk/>
            <pc:sldMk cId="3918378904" sldId="259"/>
            <ac:picMk id="9" creationId="{00000000-0000-0000-0000-000000000000}"/>
          </ac:picMkLst>
        </pc:picChg>
        <pc:picChg chg="del">
          <ac:chgData name="Jean Ribert Francois" userId="7df3aa4c-1157-4ba3-a04e-e22613b3aea6" providerId="ADAL" clId="{6A413A6B-915B-4A3C-A636-170E81E9BA5F}" dt="2021-10-11T22:46:47.144" v="9" actId="478"/>
          <ac:picMkLst>
            <pc:docMk/>
            <pc:sldMk cId="3918378904" sldId="259"/>
            <ac:picMk id="10" creationId="{00000000-0000-0000-0000-000000000000}"/>
          </ac:picMkLst>
        </pc:picChg>
        <pc:picChg chg="add del mod">
          <ac:chgData name="Jean Ribert Francois" userId="7df3aa4c-1157-4ba3-a04e-e22613b3aea6" providerId="ADAL" clId="{6A413A6B-915B-4A3C-A636-170E81E9BA5F}" dt="2021-10-13T16:03:44.192" v="7856" actId="478"/>
          <ac:picMkLst>
            <pc:docMk/>
            <pc:sldMk cId="3918378904" sldId="259"/>
            <ac:picMk id="10" creationId="{1FF5379F-691D-4BA6-A189-6C60C33EC9CC}"/>
          </ac:picMkLst>
        </pc:picChg>
        <pc:picChg chg="add mod">
          <ac:chgData name="Jean Ribert Francois" userId="7df3aa4c-1157-4ba3-a04e-e22613b3aea6" providerId="ADAL" clId="{6A413A6B-915B-4A3C-A636-170E81E9BA5F}" dt="2021-10-13T16:04:06.081" v="7867" actId="1036"/>
          <ac:picMkLst>
            <pc:docMk/>
            <pc:sldMk cId="3918378904" sldId="259"/>
            <ac:picMk id="14" creationId="{D0310DB0-E49E-4377-9881-59F81E23F2A0}"/>
          </ac:picMkLst>
        </pc:picChg>
        <pc:picChg chg="add del mod">
          <ac:chgData name="Jean Ribert Francois" userId="7df3aa4c-1157-4ba3-a04e-e22613b3aea6" providerId="ADAL" clId="{6A413A6B-915B-4A3C-A636-170E81E9BA5F}" dt="2021-10-13T14:51:19.752" v="6531" actId="478"/>
          <ac:picMkLst>
            <pc:docMk/>
            <pc:sldMk cId="3918378904" sldId="259"/>
            <ac:picMk id="31" creationId="{51156EAB-DB46-4614-A1C2-91B31732BD42}"/>
          </ac:picMkLst>
        </pc:picChg>
        <pc:picChg chg="add del mod">
          <ac:chgData name="Jean Ribert Francois" userId="7df3aa4c-1157-4ba3-a04e-e22613b3aea6" providerId="ADAL" clId="{6A413A6B-915B-4A3C-A636-170E81E9BA5F}" dt="2021-10-13T14:54:30.896" v="6753" actId="478"/>
          <ac:picMkLst>
            <pc:docMk/>
            <pc:sldMk cId="3918378904" sldId="259"/>
            <ac:picMk id="32" creationId="{5872B5D5-9B7D-4479-8A4B-C6CA72F67981}"/>
          </ac:picMkLst>
        </pc:picChg>
        <pc:picChg chg="add del mod">
          <ac:chgData name="Jean Ribert Francois" userId="7df3aa4c-1157-4ba3-a04e-e22613b3aea6" providerId="ADAL" clId="{6A413A6B-915B-4A3C-A636-170E81E9BA5F}" dt="2021-10-13T15:21:05.592" v="7163" actId="478"/>
          <ac:picMkLst>
            <pc:docMk/>
            <pc:sldMk cId="3918378904" sldId="259"/>
            <ac:picMk id="48" creationId="{EEAE4449-366F-41D2-AA0C-9A02A8B9F20E}"/>
          </ac:picMkLst>
        </pc:picChg>
        <pc:picChg chg="add mod">
          <ac:chgData name="Jean Ribert Francois" userId="7df3aa4c-1157-4ba3-a04e-e22613b3aea6" providerId="ADAL" clId="{6A413A6B-915B-4A3C-A636-170E81E9BA5F}" dt="2021-10-13T15:21:54.634" v="7198" actId="14100"/>
          <ac:picMkLst>
            <pc:docMk/>
            <pc:sldMk cId="3918378904" sldId="259"/>
            <ac:picMk id="51" creationId="{86B67291-AA5E-419A-93BC-6D8B0F8BB4C2}"/>
          </ac:picMkLst>
        </pc:picChg>
        <pc:picChg chg="add del mod">
          <ac:chgData name="Jean Ribert Francois" userId="7df3aa4c-1157-4ba3-a04e-e22613b3aea6" providerId="ADAL" clId="{6A413A6B-915B-4A3C-A636-170E81E9BA5F}" dt="2021-10-13T15:28:40.714" v="7209" actId="478"/>
          <ac:picMkLst>
            <pc:docMk/>
            <pc:sldMk cId="3918378904" sldId="259"/>
            <ac:picMk id="1026" creationId="{45C732B9-DD57-4F45-ACF0-DD08CF63E4D3}"/>
          </ac:picMkLst>
        </pc:picChg>
        <pc:picChg chg="add del mod">
          <ac:chgData name="Jean Ribert Francois" userId="7df3aa4c-1157-4ba3-a04e-e22613b3aea6" providerId="ADAL" clId="{6A413A6B-915B-4A3C-A636-170E81E9BA5F}" dt="2021-10-13T14:46:03.032" v="6479" actId="478"/>
          <ac:picMkLst>
            <pc:docMk/>
            <pc:sldMk cId="3918378904" sldId="259"/>
            <ac:picMk id="1028" creationId="{790B140F-9DCD-4626-953C-08B0202394FE}"/>
          </ac:picMkLst>
        </pc:picChg>
        <pc:picChg chg="add del mod">
          <ac:chgData name="Jean Ribert Francois" userId="7df3aa4c-1157-4ba3-a04e-e22613b3aea6" providerId="ADAL" clId="{6A413A6B-915B-4A3C-A636-170E81E9BA5F}" dt="2021-10-11T22:55:40.981" v="283"/>
          <ac:picMkLst>
            <pc:docMk/>
            <pc:sldMk cId="3918378904" sldId="259"/>
            <ac:picMk id="1028" creationId="{F6EF796B-EBA3-4CF8-A4B5-33087918EF22}"/>
          </ac:picMkLst>
        </pc:picChg>
        <pc:picChg chg="add del mod">
          <ac:chgData name="Jean Ribert Francois" userId="7df3aa4c-1157-4ba3-a04e-e22613b3aea6" providerId="ADAL" clId="{6A413A6B-915B-4A3C-A636-170E81E9BA5F}" dt="2021-10-13T15:01:02.932" v="6780" actId="21"/>
          <ac:picMkLst>
            <pc:docMk/>
            <pc:sldMk cId="3918378904" sldId="259"/>
            <ac:picMk id="1030" creationId="{837FE151-B7C6-41F6-A3A7-18813E62BB14}"/>
          </ac:picMkLst>
        </pc:picChg>
        <pc:picChg chg="add del mod">
          <ac:chgData name="Jean Ribert Francois" userId="7df3aa4c-1157-4ba3-a04e-e22613b3aea6" providerId="ADAL" clId="{6A413A6B-915B-4A3C-A636-170E81E9BA5F}" dt="2021-10-12T01:12:56.448" v="5194" actId="1038"/>
          <ac:picMkLst>
            <pc:docMk/>
            <pc:sldMk cId="3918378904" sldId="259"/>
            <ac:picMk id="1030" creationId="{C8E329F2-5103-4C68-8012-12BB692C6EA6}"/>
          </ac:picMkLst>
        </pc:picChg>
        <pc:picChg chg="add del">
          <ac:chgData name="Jean Ribert Francois" userId="7df3aa4c-1157-4ba3-a04e-e22613b3aea6" providerId="ADAL" clId="{6A413A6B-915B-4A3C-A636-170E81E9BA5F}" dt="2021-10-13T14:50:52.400" v="6526" actId="478"/>
          <ac:picMkLst>
            <pc:docMk/>
            <pc:sldMk cId="3918378904" sldId="259"/>
            <ac:picMk id="1032" creationId="{E3D2DF8D-75DC-424D-8CA0-D0561D3E5609}"/>
          </ac:picMkLst>
        </pc:picChg>
        <pc:picChg chg="add del mod">
          <ac:chgData name="Jean Ribert Francois" userId="7df3aa4c-1157-4ba3-a04e-e22613b3aea6" providerId="ADAL" clId="{6A413A6B-915B-4A3C-A636-170E81E9BA5F}" dt="2021-10-13T14:53:06.001" v="6539" actId="478"/>
          <ac:picMkLst>
            <pc:docMk/>
            <pc:sldMk cId="3918378904" sldId="259"/>
            <ac:picMk id="1034" creationId="{E2B9267F-65E9-4177-9A9A-A83D3D21EC8C}"/>
          </ac:picMkLst>
        </pc:picChg>
        <pc:picChg chg="add del">
          <ac:chgData name="Jean Ribert Francois" userId="7df3aa4c-1157-4ba3-a04e-e22613b3aea6" providerId="ADAL" clId="{6A413A6B-915B-4A3C-A636-170E81E9BA5F}" dt="2021-10-13T14:52:00.263" v="6534" actId="478"/>
          <ac:picMkLst>
            <pc:docMk/>
            <pc:sldMk cId="3918378904" sldId="259"/>
            <ac:picMk id="1036" creationId="{187E0BD4-FE37-41B8-AFD5-86626B12F58F}"/>
          </ac:picMkLst>
        </pc:picChg>
        <pc:picChg chg="add del mod">
          <ac:chgData name="Jean Ribert Francois" userId="7df3aa4c-1157-4ba3-a04e-e22613b3aea6" providerId="ADAL" clId="{6A413A6B-915B-4A3C-A636-170E81E9BA5F}" dt="2021-10-13T14:54:31.705" v="6754" actId="478"/>
          <ac:picMkLst>
            <pc:docMk/>
            <pc:sldMk cId="3918378904" sldId="259"/>
            <ac:picMk id="1038" creationId="{E43DE6DF-0109-462B-A0B0-9EAEA8471AEA}"/>
          </ac:picMkLst>
        </pc:picChg>
        <pc:picChg chg="add del mod">
          <ac:chgData name="Jean Ribert Francois" userId="7df3aa4c-1157-4ba3-a04e-e22613b3aea6" providerId="ADAL" clId="{6A413A6B-915B-4A3C-A636-170E81E9BA5F}" dt="2021-10-13T14:56:59.792" v="6774" actId="478"/>
          <ac:picMkLst>
            <pc:docMk/>
            <pc:sldMk cId="3918378904" sldId="259"/>
            <ac:picMk id="1040" creationId="{53C38B56-19A9-44F8-B405-75357FBBA9F8}"/>
          </ac:picMkLst>
        </pc:picChg>
        <pc:picChg chg="add del mod">
          <ac:chgData name="Jean Ribert Francois" userId="7df3aa4c-1157-4ba3-a04e-e22613b3aea6" providerId="ADAL" clId="{6A413A6B-915B-4A3C-A636-170E81E9BA5F}" dt="2021-10-13T14:57:33.937" v="6777" actId="478"/>
          <ac:picMkLst>
            <pc:docMk/>
            <pc:sldMk cId="3918378904" sldId="259"/>
            <ac:picMk id="1042" creationId="{40506788-852A-44AA-B548-0C4FD432040D}"/>
          </ac:picMkLst>
        </pc:picChg>
        <pc:picChg chg="add del mod">
          <ac:chgData name="Jean Ribert Francois" userId="7df3aa4c-1157-4ba3-a04e-e22613b3aea6" providerId="ADAL" clId="{6A413A6B-915B-4A3C-A636-170E81E9BA5F}" dt="2021-10-13T15:02:01.600" v="6785" actId="478"/>
          <ac:picMkLst>
            <pc:docMk/>
            <pc:sldMk cId="3918378904" sldId="259"/>
            <ac:picMk id="1044" creationId="{30E37480-337F-4CE8-9E52-FBD254C0980C}"/>
          </ac:picMkLst>
        </pc:picChg>
        <pc:picChg chg="add del mod">
          <ac:chgData name="Jean Ribert Francois" userId="7df3aa4c-1157-4ba3-a04e-e22613b3aea6" providerId="ADAL" clId="{6A413A6B-915B-4A3C-A636-170E81E9BA5F}" dt="2021-10-13T15:02:01.600" v="6785" actId="478"/>
          <ac:picMkLst>
            <pc:docMk/>
            <pc:sldMk cId="3918378904" sldId="259"/>
            <ac:picMk id="1046" creationId="{199BB1C4-F25B-4B29-ADD5-E2761AE51E94}"/>
          </ac:picMkLst>
        </pc:picChg>
        <pc:picChg chg="add del mod">
          <ac:chgData name="Jean Ribert Francois" userId="7df3aa4c-1157-4ba3-a04e-e22613b3aea6" providerId="ADAL" clId="{6A413A6B-915B-4A3C-A636-170E81E9BA5F}" dt="2021-10-13T15:02:16.823" v="6788" actId="478"/>
          <ac:picMkLst>
            <pc:docMk/>
            <pc:sldMk cId="3918378904" sldId="259"/>
            <ac:picMk id="1048" creationId="{5FDE381E-6FDB-461F-99A1-0FC5E452EAFC}"/>
          </ac:picMkLst>
        </pc:picChg>
        <pc:picChg chg="add del mod">
          <ac:chgData name="Jean Ribert Francois" userId="7df3aa4c-1157-4ba3-a04e-e22613b3aea6" providerId="ADAL" clId="{6A413A6B-915B-4A3C-A636-170E81E9BA5F}" dt="2021-10-13T15:10:40.104" v="7016" actId="21"/>
          <ac:picMkLst>
            <pc:docMk/>
            <pc:sldMk cId="3918378904" sldId="259"/>
            <ac:picMk id="1050" creationId="{D2439C0A-BFFF-482A-89CB-CA52883FA93B}"/>
          </ac:picMkLst>
        </pc:picChg>
        <pc:picChg chg="add mod">
          <ac:chgData name="Jean Ribert Francois" userId="7df3aa4c-1157-4ba3-a04e-e22613b3aea6" providerId="ADAL" clId="{6A413A6B-915B-4A3C-A636-170E81E9BA5F}" dt="2021-10-13T15:21:27.200" v="7196" actId="1035"/>
          <ac:picMkLst>
            <pc:docMk/>
            <pc:sldMk cId="3918378904" sldId="259"/>
            <ac:picMk id="1052" creationId="{EC8E9DCB-7AA5-4A04-AD68-1763EA044334}"/>
          </ac:picMkLst>
        </pc:picChg>
      </pc:sldChg>
      <pc:sldChg chg="addSp delSp modSp new del">
        <pc:chgData name="Jean Ribert Francois" userId="7df3aa4c-1157-4ba3-a04e-e22613b3aea6" providerId="ADAL" clId="{6A413A6B-915B-4A3C-A636-170E81E9BA5F}" dt="2021-10-11T23:39:14.911" v="1362" actId="680"/>
        <pc:sldMkLst>
          <pc:docMk/>
          <pc:sldMk cId="2891217310" sldId="260"/>
        </pc:sldMkLst>
        <pc:spChg chg="add del mod">
          <ac:chgData name="Jean Ribert Francois" userId="7df3aa4c-1157-4ba3-a04e-e22613b3aea6" providerId="ADAL" clId="{6A413A6B-915B-4A3C-A636-170E81E9BA5F}" dt="2021-10-11T23:39:14.235" v="1361"/>
          <ac:spMkLst>
            <pc:docMk/>
            <pc:sldMk cId="2891217310" sldId="260"/>
            <ac:spMk id="4" creationId="{94DB289D-4899-4E71-800B-D35742BF2591}"/>
          </ac:spMkLst>
        </pc:spChg>
      </pc:sldChg>
      <pc:sldChg chg="addSp delSp modSp new del mod setBg">
        <pc:chgData name="Jean Ribert Francois" userId="7df3aa4c-1157-4ba3-a04e-e22613b3aea6" providerId="ADAL" clId="{6A413A6B-915B-4A3C-A636-170E81E9BA5F}" dt="2021-10-13T15:58:34.236" v="7852" actId="2696"/>
        <pc:sldMkLst>
          <pc:docMk/>
          <pc:sldMk cId="3291751717" sldId="260"/>
        </pc:sldMkLst>
        <pc:spChg chg="del">
          <ac:chgData name="Jean Ribert Francois" userId="7df3aa4c-1157-4ba3-a04e-e22613b3aea6" providerId="ADAL" clId="{6A413A6B-915B-4A3C-A636-170E81E9BA5F}" dt="2021-10-13T14:40:01.281" v="6366" actId="478"/>
          <ac:spMkLst>
            <pc:docMk/>
            <pc:sldMk cId="3291751717" sldId="260"/>
            <ac:spMk id="2" creationId="{FD74FD5C-B3D8-48BD-8F9D-3A117801B686}"/>
          </ac:spMkLst>
        </pc:spChg>
        <pc:spChg chg="del">
          <ac:chgData name="Jean Ribert Francois" userId="7df3aa4c-1157-4ba3-a04e-e22613b3aea6" providerId="ADAL" clId="{6A413A6B-915B-4A3C-A636-170E81E9BA5F}" dt="2021-10-13T14:40:01.281" v="6366" actId="478"/>
          <ac:spMkLst>
            <pc:docMk/>
            <pc:sldMk cId="3291751717" sldId="260"/>
            <ac:spMk id="3" creationId="{5514016D-3157-421E-8372-D53DCFBB93FF}"/>
          </ac:spMkLst>
        </pc:spChg>
        <pc:spChg chg="add mod">
          <ac:chgData name="Jean Ribert Francois" userId="7df3aa4c-1157-4ba3-a04e-e22613b3aea6" providerId="ADAL" clId="{6A413A6B-915B-4A3C-A636-170E81E9BA5F}" dt="2021-10-13T14:40:14.191" v="6368"/>
          <ac:spMkLst>
            <pc:docMk/>
            <pc:sldMk cId="3291751717" sldId="260"/>
            <ac:spMk id="4" creationId="{4522FE77-DA18-4230-B62B-CD2ABCCF2711}"/>
          </ac:spMkLst>
        </pc:spChg>
        <pc:picChg chg="add mod">
          <ac:chgData name="Jean Ribert Francois" userId="7df3aa4c-1157-4ba3-a04e-e22613b3aea6" providerId="ADAL" clId="{6A413A6B-915B-4A3C-A636-170E81E9BA5F}" dt="2021-10-13T15:01:04.838" v="6781"/>
          <ac:picMkLst>
            <pc:docMk/>
            <pc:sldMk cId="3291751717" sldId="260"/>
            <ac:picMk id="5" creationId="{A05BF42C-9846-4F82-A028-CB07EBB80562}"/>
          </ac:picMkLst>
        </pc:picChg>
        <pc:picChg chg="add del mod">
          <ac:chgData name="Jean Ribert Francois" userId="7df3aa4c-1157-4ba3-a04e-e22613b3aea6" providerId="ADAL" clId="{6A413A6B-915B-4A3C-A636-170E81E9BA5F}" dt="2021-10-13T15:10:40.496" v="7018" actId="1076"/>
          <ac:picMkLst>
            <pc:docMk/>
            <pc:sldMk cId="3291751717" sldId="260"/>
            <ac:picMk id="6" creationId="{35E26A9E-4F75-46C5-B9A2-E5895F8D2F30}"/>
          </ac:picMkLst>
        </pc:picChg>
        <pc:picChg chg="add mod">
          <ac:chgData name="Jean Ribert Francois" userId="7df3aa4c-1157-4ba3-a04e-e22613b3aea6" providerId="ADAL" clId="{6A413A6B-915B-4A3C-A636-170E81E9BA5F}" dt="2021-10-13T15:12:33.822" v="7033" actId="1076"/>
          <ac:picMkLst>
            <pc:docMk/>
            <pc:sldMk cId="3291751717" sldId="260"/>
            <ac:picMk id="7" creationId="{BE843FA9-E920-4F7D-BF39-8124AE78BADF}"/>
          </ac:picMkLst>
        </pc:picChg>
      </pc:sldChg>
      <pc:sldMasterChg chg="setBg modSldLayout">
        <pc:chgData name="Jean Ribert Francois" userId="7df3aa4c-1157-4ba3-a04e-e22613b3aea6" providerId="ADAL" clId="{6A413A6B-915B-4A3C-A636-170E81E9BA5F}" dt="2021-10-13T15:56:03.344" v="7810"/>
        <pc:sldMasterMkLst>
          <pc:docMk/>
          <pc:sldMasterMk cId="1171872695" sldId="2147483648"/>
        </pc:sldMasterMkLst>
        <pc:sldLayoutChg chg="setBg">
          <pc:chgData name="Jean Ribert Francois" userId="7df3aa4c-1157-4ba3-a04e-e22613b3aea6" providerId="ADAL" clId="{6A413A6B-915B-4A3C-A636-170E81E9BA5F}" dt="2021-10-13T15:56:03.344" v="7810"/>
          <pc:sldLayoutMkLst>
            <pc:docMk/>
            <pc:sldMasterMk cId="1171872695" sldId="2147483648"/>
            <pc:sldLayoutMk cId="1765115544" sldId="2147483649"/>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3315916262" sldId="2147483650"/>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38407350" sldId="2147483651"/>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2815660550" sldId="2147483652"/>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2720972978" sldId="2147483653"/>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4190709505" sldId="2147483654"/>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337562076" sldId="2147483655"/>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4110884440" sldId="2147483656"/>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1600138067" sldId="2147483657"/>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133588992" sldId="2147483658"/>
          </pc:sldLayoutMkLst>
        </pc:sldLayoutChg>
        <pc:sldLayoutChg chg="setBg">
          <pc:chgData name="Jean Ribert Francois" userId="7df3aa4c-1157-4ba3-a04e-e22613b3aea6" providerId="ADAL" clId="{6A413A6B-915B-4A3C-A636-170E81E9BA5F}" dt="2021-10-13T15:56:03.344" v="7810"/>
          <pc:sldLayoutMkLst>
            <pc:docMk/>
            <pc:sldMasterMk cId="1171872695" sldId="2147483648"/>
            <pc:sldLayoutMk cId="1745440480" sldId="2147483659"/>
          </pc:sldLayoutMkLst>
        </pc:sldLayoutChg>
      </pc:sldMasterChg>
      <pc:sldMasterChg chg="setBg modSldLayout">
        <pc:chgData name="Jean Ribert Francois" userId="7df3aa4c-1157-4ba3-a04e-e22613b3aea6" providerId="ADAL" clId="{6A413A6B-915B-4A3C-A636-170E81E9BA5F}" dt="2021-10-13T15:56:03.344" v="7810"/>
        <pc:sldMasterMkLst>
          <pc:docMk/>
          <pc:sldMasterMk cId="1935240371" sldId="2147483660"/>
        </pc:sldMasterMkLst>
        <pc:sldLayoutChg chg="setBg">
          <pc:chgData name="Jean Ribert Francois" userId="7df3aa4c-1157-4ba3-a04e-e22613b3aea6" providerId="ADAL" clId="{6A413A6B-915B-4A3C-A636-170E81E9BA5F}" dt="2021-10-13T15:56:03.344" v="7810"/>
          <pc:sldLayoutMkLst>
            <pc:docMk/>
            <pc:sldMasterMk cId="1935240371" sldId="2147483660"/>
            <pc:sldLayoutMk cId="1266510982" sldId="2147483661"/>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983805400" sldId="2147483662"/>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1028178429" sldId="2147483663"/>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579047546" sldId="2147483664"/>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3071015895" sldId="2147483665"/>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315896615" sldId="2147483666"/>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703465873" sldId="2147483667"/>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142327253" sldId="2147483668"/>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2300208818" sldId="2147483669"/>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3200362284" sldId="2147483670"/>
          </pc:sldLayoutMkLst>
        </pc:sldLayoutChg>
        <pc:sldLayoutChg chg="setBg">
          <pc:chgData name="Jean Ribert Francois" userId="7df3aa4c-1157-4ba3-a04e-e22613b3aea6" providerId="ADAL" clId="{6A413A6B-915B-4A3C-A636-170E81E9BA5F}" dt="2021-10-13T15:56:03.344" v="7810"/>
          <pc:sldLayoutMkLst>
            <pc:docMk/>
            <pc:sldMasterMk cId="1935240371" sldId="2147483660"/>
            <pc:sldLayoutMk cId="3738524462" sldId="2147483671"/>
          </pc:sldLayoutMkLst>
        </pc:sldLayoutChg>
      </pc:sldMasterChg>
    </pc:docChg>
  </pc:docChgLst>
  <pc:docChgLst>
    <pc:chgData name="Jean Ribert Francois" userId="7df3aa4c-1157-4ba3-a04e-e22613b3aea6" providerId="ADAL" clId="{09BEB4C1-5D16-4C47-B816-3B8D24093EA7}"/>
    <pc:docChg chg="undo custSel modSld">
      <pc:chgData name="Jean Ribert Francois" userId="7df3aa4c-1157-4ba3-a04e-e22613b3aea6" providerId="ADAL" clId="{09BEB4C1-5D16-4C47-B816-3B8D24093EA7}" dt="2021-10-12T12:33:33.029" v="2026" actId="1035"/>
      <pc:docMkLst>
        <pc:docMk/>
      </pc:docMkLst>
      <pc:sldChg chg="addSp delSp modSp mod">
        <pc:chgData name="Jean Ribert Francois" userId="7df3aa4c-1157-4ba3-a04e-e22613b3aea6" providerId="ADAL" clId="{09BEB4C1-5D16-4C47-B816-3B8D24093EA7}" dt="2021-10-12T12:33:33.029" v="2026" actId="1035"/>
        <pc:sldMkLst>
          <pc:docMk/>
          <pc:sldMk cId="3918378904" sldId="259"/>
        </pc:sldMkLst>
        <pc:spChg chg="add del mod">
          <ac:chgData name="Jean Ribert Francois" userId="7df3aa4c-1157-4ba3-a04e-e22613b3aea6" providerId="ADAL" clId="{09BEB4C1-5D16-4C47-B816-3B8D24093EA7}" dt="2021-10-12T12:24:20.047" v="1675" actId="478"/>
          <ac:spMkLst>
            <pc:docMk/>
            <pc:sldMk cId="3918378904" sldId="259"/>
            <ac:spMk id="27" creationId="{25D1BCC8-F8F7-40EA-856E-2CA299982826}"/>
          </ac:spMkLst>
        </pc:spChg>
        <pc:spChg chg="add del mod">
          <ac:chgData name="Jean Ribert Francois" userId="7df3aa4c-1157-4ba3-a04e-e22613b3aea6" providerId="ADAL" clId="{09BEB4C1-5D16-4C47-B816-3B8D24093EA7}" dt="2021-10-12T12:24:22.710" v="1676" actId="478"/>
          <ac:spMkLst>
            <pc:docMk/>
            <pc:sldMk cId="3918378904" sldId="259"/>
            <ac:spMk id="28" creationId="{A6D73885-9A6F-4A7E-80CC-4CA848C8A805}"/>
          </ac:spMkLst>
        </pc:spChg>
        <pc:spChg chg="add mod">
          <ac:chgData name="Jean Ribert Francois" userId="7df3aa4c-1157-4ba3-a04e-e22613b3aea6" providerId="ADAL" clId="{09BEB4C1-5D16-4C47-B816-3B8D24093EA7}" dt="2021-10-12T12:28:24.313" v="1868" actId="122"/>
          <ac:spMkLst>
            <pc:docMk/>
            <pc:sldMk cId="3918378904" sldId="259"/>
            <ac:spMk id="29" creationId="{07C1B146-F64D-4868-88C0-A508FAFBF33E}"/>
          </ac:spMkLst>
        </pc:spChg>
        <pc:spChg chg="mod">
          <ac:chgData name="Jean Ribert Francois" userId="7df3aa4c-1157-4ba3-a04e-e22613b3aea6" providerId="ADAL" clId="{09BEB4C1-5D16-4C47-B816-3B8D24093EA7}" dt="2021-10-12T11:30:06.941" v="9" actId="20577"/>
          <ac:spMkLst>
            <pc:docMk/>
            <pc:sldMk cId="3918378904" sldId="259"/>
            <ac:spMk id="44" creationId="{647E1353-3AC8-4817-9702-436288C583A4}"/>
          </ac:spMkLst>
        </pc:spChg>
        <pc:spChg chg="mod">
          <ac:chgData name="Jean Ribert Francois" userId="7df3aa4c-1157-4ba3-a04e-e22613b3aea6" providerId="ADAL" clId="{09BEB4C1-5D16-4C47-B816-3B8D24093EA7}" dt="2021-10-12T12:32:25.357" v="2021" actId="255"/>
          <ac:spMkLst>
            <pc:docMk/>
            <pc:sldMk cId="3918378904" sldId="259"/>
            <ac:spMk id="46" creationId="{0564E8A8-7E14-46A1-8CE1-50F9F7E68916}"/>
          </ac:spMkLst>
        </pc:spChg>
        <pc:spChg chg="mod">
          <ac:chgData name="Jean Ribert Francois" userId="7df3aa4c-1157-4ba3-a04e-e22613b3aea6" providerId="ADAL" clId="{09BEB4C1-5D16-4C47-B816-3B8D24093EA7}" dt="2021-10-12T12:32:25.357" v="2021" actId="255"/>
          <ac:spMkLst>
            <pc:docMk/>
            <pc:sldMk cId="3918378904" sldId="259"/>
            <ac:spMk id="47" creationId="{BB1F64EA-3C98-469C-B9D9-BD09392140D7}"/>
          </ac:spMkLst>
        </pc:spChg>
        <pc:spChg chg="mod topLvl">
          <ac:chgData name="Jean Ribert Francois" userId="7df3aa4c-1157-4ba3-a04e-e22613b3aea6" providerId="ADAL" clId="{09BEB4C1-5D16-4C47-B816-3B8D24093EA7}" dt="2021-10-12T12:32:34.195" v="2023" actId="113"/>
          <ac:spMkLst>
            <pc:docMk/>
            <pc:sldMk cId="3918378904" sldId="259"/>
            <ac:spMk id="49" creationId="{16819C18-DCAC-4552-8D23-4FACCBB134E8}"/>
          </ac:spMkLst>
        </pc:spChg>
        <pc:spChg chg="del mod topLvl">
          <ac:chgData name="Jean Ribert Francois" userId="7df3aa4c-1157-4ba3-a04e-e22613b3aea6" providerId="ADAL" clId="{09BEB4C1-5D16-4C47-B816-3B8D24093EA7}" dt="2021-10-12T12:31:36.804" v="1994" actId="478"/>
          <ac:spMkLst>
            <pc:docMk/>
            <pc:sldMk cId="3918378904" sldId="259"/>
            <ac:spMk id="51" creationId="{F6636C36-0AAB-4CE8-993E-790FA16851F5}"/>
          </ac:spMkLst>
        </pc:spChg>
        <pc:spChg chg="del mod">
          <ac:chgData name="Jean Ribert Francois" userId="7df3aa4c-1157-4ba3-a04e-e22613b3aea6" providerId="ADAL" clId="{09BEB4C1-5D16-4C47-B816-3B8D24093EA7}" dt="2021-10-12T12:07:21.530" v="1342" actId="478"/>
          <ac:spMkLst>
            <pc:docMk/>
            <pc:sldMk cId="3918378904" sldId="259"/>
            <ac:spMk id="52" creationId="{41718A8F-AE3D-453B-B4CF-CA57E1D16FFA}"/>
          </ac:spMkLst>
        </pc:spChg>
        <pc:spChg chg="del mod">
          <ac:chgData name="Jean Ribert Francois" userId="7df3aa4c-1157-4ba3-a04e-e22613b3aea6" providerId="ADAL" clId="{09BEB4C1-5D16-4C47-B816-3B8D24093EA7}" dt="2021-10-12T12:27:24.998" v="1855" actId="478"/>
          <ac:spMkLst>
            <pc:docMk/>
            <pc:sldMk cId="3918378904" sldId="259"/>
            <ac:spMk id="66" creationId="{00000000-0000-0000-0000-000000000000}"/>
          </ac:spMkLst>
        </pc:spChg>
        <pc:spChg chg="mod">
          <ac:chgData name="Jean Ribert Francois" userId="7df3aa4c-1157-4ba3-a04e-e22613b3aea6" providerId="ADAL" clId="{09BEB4C1-5D16-4C47-B816-3B8D24093EA7}" dt="2021-10-12T12:33:33.029" v="2026" actId="1035"/>
          <ac:spMkLst>
            <pc:docMk/>
            <pc:sldMk cId="3918378904" sldId="259"/>
            <ac:spMk id="90" creationId="{00000000-0000-0000-0000-000000000000}"/>
          </ac:spMkLst>
        </pc:spChg>
        <pc:spChg chg="del mod">
          <ac:chgData name="Jean Ribert Francois" userId="7df3aa4c-1157-4ba3-a04e-e22613b3aea6" providerId="ADAL" clId="{09BEB4C1-5D16-4C47-B816-3B8D24093EA7}" dt="2021-10-12T12:26:58.094" v="1833" actId="478"/>
          <ac:spMkLst>
            <pc:docMk/>
            <pc:sldMk cId="3918378904" sldId="259"/>
            <ac:spMk id="96" creationId="{00000000-0000-0000-0000-000000000000}"/>
          </ac:spMkLst>
        </pc:spChg>
        <pc:spChg chg="del mod">
          <ac:chgData name="Jean Ribert Francois" userId="7df3aa4c-1157-4ba3-a04e-e22613b3aea6" providerId="ADAL" clId="{09BEB4C1-5D16-4C47-B816-3B8D24093EA7}" dt="2021-10-12T12:27:25.894" v="1856" actId="478"/>
          <ac:spMkLst>
            <pc:docMk/>
            <pc:sldMk cId="3918378904" sldId="259"/>
            <ac:spMk id="97" creationId="{00000000-0000-0000-0000-000000000000}"/>
          </ac:spMkLst>
        </pc:spChg>
        <pc:spChg chg="mod">
          <ac:chgData name="Jean Ribert Francois" userId="7df3aa4c-1157-4ba3-a04e-e22613b3aea6" providerId="ADAL" clId="{09BEB4C1-5D16-4C47-B816-3B8D24093EA7}" dt="2021-10-12T12:32:12.726" v="1997" actId="255"/>
          <ac:spMkLst>
            <pc:docMk/>
            <pc:sldMk cId="3918378904" sldId="259"/>
            <ac:spMk id="101" creationId="{00000000-0000-0000-0000-000000000000}"/>
          </ac:spMkLst>
        </pc:spChg>
        <pc:spChg chg="mod">
          <ac:chgData name="Jean Ribert Francois" userId="7df3aa4c-1157-4ba3-a04e-e22613b3aea6" providerId="ADAL" clId="{09BEB4C1-5D16-4C47-B816-3B8D24093EA7}" dt="2021-10-12T12:32:12.726" v="1997" actId="255"/>
          <ac:spMkLst>
            <pc:docMk/>
            <pc:sldMk cId="3918378904" sldId="259"/>
            <ac:spMk id="102" creationId="{00000000-0000-0000-0000-000000000000}"/>
          </ac:spMkLst>
        </pc:spChg>
        <pc:spChg chg="del mod">
          <ac:chgData name="Jean Ribert Francois" userId="7df3aa4c-1157-4ba3-a04e-e22613b3aea6" providerId="ADAL" clId="{09BEB4C1-5D16-4C47-B816-3B8D24093EA7}" dt="2021-10-12T12:07:19.610" v="1341" actId="478"/>
          <ac:spMkLst>
            <pc:docMk/>
            <pc:sldMk cId="3918378904" sldId="259"/>
            <ac:spMk id="107" creationId="{00000000-0000-0000-0000-000000000000}"/>
          </ac:spMkLst>
        </pc:spChg>
        <pc:grpChg chg="mod">
          <ac:chgData name="Jean Ribert Francois" userId="7df3aa4c-1157-4ba3-a04e-e22613b3aea6" providerId="ADAL" clId="{09BEB4C1-5D16-4C47-B816-3B8D24093EA7}" dt="2021-10-12T12:33:11.361" v="2024" actId="14100"/>
          <ac:grpSpMkLst>
            <pc:docMk/>
            <pc:sldMk cId="3918378904" sldId="259"/>
            <ac:grpSpMk id="4" creationId="{00000000-0000-0000-0000-000000000000}"/>
          </ac:grpSpMkLst>
        </pc:grpChg>
        <pc:grpChg chg="mod">
          <ac:chgData name="Jean Ribert Francois" userId="7df3aa4c-1157-4ba3-a04e-e22613b3aea6" providerId="ADAL" clId="{09BEB4C1-5D16-4C47-B816-3B8D24093EA7}" dt="2021-10-12T12:32:20.054" v="2020" actId="1036"/>
          <ac:grpSpMkLst>
            <pc:docMk/>
            <pc:sldMk cId="3918378904" sldId="259"/>
            <ac:grpSpMk id="45" creationId="{2B2C1301-90EE-47B1-86CD-33800B7F2027}"/>
          </ac:grpSpMkLst>
        </pc:grpChg>
        <pc:grpChg chg="del mod">
          <ac:chgData name="Jean Ribert Francois" userId="7df3aa4c-1157-4ba3-a04e-e22613b3aea6" providerId="ADAL" clId="{09BEB4C1-5D16-4C47-B816-3B8D24093EA7}" dt="2021-10-12T12:31:36.804" v="1994" actId="478"/>
          <ac:grpSpMkLst>
            <pc:docMk/>
            <pc:sldMk cId="3918378904" sldId="259"/>
            <ac:grpSpMk id="48" creationId="{AE3A17BD-9FA9-45B0-A02F-9B9F3C14A39F}"/>
          </ac:grpSpMkLst>
        </pc:grpChg>
        <pc:picChg chg="mod">
          <ac:chgData name="Jean Ribert Francois" userId="7df3aa4c-1157-4ba3-a04e-e22613b3aea6" providerId="ADAL" clId="{09BEB4C1-5D16-4C47-B816-3B8D24093EA7}" dt="2021-10-12T12:04:48.966" v="1126" actId="1038"/>
          <ac:picMkLst>
            <pc:docMk/>
            <pc:sldMk cId="3918378904" sldId="259"/>
            <ac:picMk id="1026" creationId="{45C732B9-DD57-4F45-ACF0-DD08CF63E4D3}"/>
          </ac:picMkLst>
        </pc:picChg>
        <pc:picChg chg="mod">
          <ac:chgData name="Jean Ribert Francois" userId="7df3aa4c-1157-4ba3-a04e-e22613b3aea6" providerId="ADAL" clId="{09BEB4C1-5D16-4C47-B816-3B8D24093EA7}" dt="2021-10-12T12:07:40.815" v="1344" actId="14100"/>
          <ac:picMkLst>
            <pc:docMk/>
            <pc:sldMk cId="3918378904" sldId="259"/>
            <ac:picMk id="1030" creationId="{C8E329F2-5103-4C68-8012-12BB692C6EA6}"/>
          </ac:picMkLst>
        </pc:picChg>
      </pc:sldChg>
    </pc:docChg>
  </pc:docChgLst>
  <pc:docChgLst>
    <pc:chgData name="Michael Madin" userId="974e24f3-30b3-4918-8f26-e73268264909" providerId="ADAL" clId="{84DFE5E0-F7AA-4A0D-A42E-1DE44FEABCFD}"/>
    <pc:docChg chg="undo redo custSel modSld">
      <pc:chgData name="Michael Madin" userId="974e24f3-30b3-4918-8f26-e73268264909" providerId="ADAL" clId="{84DFE5E0-F7AA-4A0D-A42E-1DE44FEABCFD}" dt="2022-02-25T18:39:51.801" v="849" actId="1076"/>
      <pc:docMkLst>
        <pc:docMk/>
      </pc:docMkLst>
      <pc:sldChg chg="addSp modSp mod modShow delCm modCm">
        <pc:chgData name="Michael Madin" userId="974e24f3-30b3-4918-8f26-e73268264909" providerId="ADAL" clId="{84DFE5E0-F7AA-4A0D-A42E-1DE44FEABCFD}" dt="2022-02-25T18:39:51.801" v="849" actId="1076"/>
        <pc:sldMkLst>
          <pc:docMk/>
          <pc:sldMk cId="3918378904" sldId="259"/>
        </pc:sldMkLst>
        <pc:spChg chg="mod">
          <ac:chgData name="Michael Madin" userId="974e24f3-30b3-4918-8f26-e73268264909" providerId="ADAL" clId="{84DFE5E0-F7AA-4A0D-A42E-1DE44FEABCFD}" dt="2022-02-25T17:21:47.868" v="99" actId="14100"/>
          <ac:spMkLst>
            <pc:docMk/>
            <pc:sldMk cId="3918378904" sldId="259"/>
            <ac:spMk id="23" creationId="{11A07624-69F5-4BE4-A1D1-367478F873E2}"/>
          </ac:spMkLst>
        </pc:spChg>
        <pc:spChg chg="mod">
          <ac:chgData name="Michael Madin" userId="974e24f3-30b3-4918-8f26-e73268264909" providerId="ADAL" clId="{84DFE5E0-F7AA-4A0D-A42E-1DE44FEABCFD}" dt="2022-02-25T17:21:40.821" v="98" actId="14100"/>
          <ac:spMkLst>
            <pc:docMk/>
            <pc:sldMk cId="3918378904" sldId="259"/>
            <ac:spMk id="27" creationId="{EB61835A-4A4C-4346-8089-23C7A0F7B193}"/>
          </ac:spMkLst>
        </pc:spChg>
        <pc:spChg chg="mod">
          <ac:chgData name="Michael Madin" userId="974e24f3-30b3-4918-8f26-e73268264909" providerId="ADAL" clId="{84DFE5E0-F7AA-4A0D-A42E-1DE44FEABCFD}" dt="2022-02-25T17:34:16.949" v="156" actId="20577"/>
          <ac:spMkLst>
            <pc:docMk/>
            <pc:sldMk cId="3918378904" sldId="259"/>
            <ac:spMk id="29" creationId="{07C1B146-F64D-4868-88C0-A508FAFBF33E}"/>
          </ac:spMkLst>
        </pc:spChg>
        <pc:spChg chg="mod">
          <ac:chgData name="Michael Madin" userId="974e24f3-30b3-4918-8f26-e73268264909" providerId="ADAL" clId="{84DFE5E0-F7AA-4A0D-A42E-1DE44FEABCFD}" dt="2022-02-25T18:26:36.047" v="847" actId="20577"/>
          <ac:spMkLst>
            <pc:docMk/>
            <pc:sldMk cId="3918378904" sldId="259"/>
            <ac:spMk id="44" creationId="{647E1353-3AC8-4817-9702-436288C583A4}"/>
          </ac:spMkLst>
        </pc:spChg>
        <pc:spChg chg="mod">
          <ac:chgData name="Michael Madin" userId="974e24f3-30b3-4918-8f26-e73268264909" providerId="ADAL" clId="{84DFE5E0-F7AA-4A0D-A42E-1DE44FEABCFD}" dt="2022-02-25T18:39:51.801" v="849" actId="1076"/>
          <ac:spMkLst>
            <pc:docMk/>
            <pc:sldMk cId="3918378904" sldId="259"/>
            <ac:spMk id="49" creationId="{16819C18-DCAC-4552-8D23-4FACCBB134E8}"/>
          </ac:spMkLst>
        </pc:spChg>
        <pc:spChg chg="mod">
          <ac:chgData name="Michael Madin" userId="974e24f3-30b3-4918-8f26-e73268264909" providerId="ADAL" clId="{84DFE5E0-F7AA-4A0D-A42E-1DE44FEABCFD}" dt="2022-02-25T18:23:57.186" v="840" actId="1076"/>
          <ac:spMkLst>
            <pc:docMk/>
            <pc:sldMk cId="3918378904" sldId="259"/>
            <ac:spMk id="52" creationId="{B7FCA78E-9D54-4144-BBDF-E62F954AAA33}"/>
          </ac:spMkLst>
        </pc:spChg>
        <pc:spChg chg="mod">
          <ac:chgData name="Michael Madin" userId="974e24f3-30b3-4918-8f26-e73268264909" providerId="ADAL" clId="{84DFE5E0-F7AA-4A0D-A42E-1DE44FEABCFD}" dt="2022-02-25T18:22:37.660" v="839" actId="14100"/>
          <ac:spMkLst>
            <pc:docMk/>
            <pc:sldMk cId="3918378904" sldId="259"/>
            <ac:spMk id="63" creationId="{6F32347E-A738-6D4E-B3BB-906FFD9990E3}"/>
          </ac:spMkLst>
        </pc:spChg>
        <pc:spChg chg="add mod">
          <ac:chgData name="Michael Madin" userId="974e24f3-30b3-4918-8f26-e73268264909" providerId="ADAL" clId="{84DFE5E0-F7AA-4A0D-A42E-1DE44FEABCFD}" dt="2022-02-25T17:40:47.692" v="215"/>
          <ac:spMkLst>
            <pc:docMk/>
            <pc:sldMk cId="3918378904" sldId="259"/>
            <ac:spMk id="78" creationId="{A6023B8C-2B04-4DE7-B8CE-3F13E83B5F83}"/>
          </ac:spMkLst>
        </pc:spChg>
        <pc:spChg chg="mod">
          <ac:chgData name="Michael Madin" userId="974e24f3-30b3-4918-8f26-e73268264909" providerId="ADAL" clId="{84DFE5E0-F7AA-4A0D-A42E-1DE44FEABCFD}" dt="2022-02-25T17:56:07.458" v="423" actId="14100"/>
          <ac:spMkLst>
            <pc:docMk/>
            <pc:sldMk cId="3918378904" sldId="259"/>
            <ac:spMk id="90" creationId="{00000000-0000-0000-0000-000000000000}"/>
          </ac:spMkLst>
        </pc:spChg>
        <pc:spChg chg="mod">
          <ac:chgData name="Michael Madin" userId="974e24f3-30b3-4918-8f26-e73268264909" providerId="ADAL" clId="{84DFE5E0-F7AA-4A0D-A42E-1DE44FEABCFD}" dt="2022-02-25T17:12:30.768" v="87" actId="14100"/>
          <ac:spMkLst>
            <pc:docMk/>
            <pc:sldMk cId="3918378904" sldId="259"/>
            <ac:spMk id="100" creationId="{00000000-0000-0000-0000-000000000000}"/>
          </ac:spMkLst>
        </pc:spChg>
        <pc:spChg chg="mod">
          <ac:chgData name="Michael Madin" userId="974e24f3-30b3-4918-8f26-e73268264909" providerId="ADAL" clId="{84DFE5E0-F7AA-4A0D-A42E-1DE44FEABCFD}" dt="2022-02-25T17:44:13.837" v="217" actId="207"/>
          <ac:spMkLst>
            <pc:docMk/>
            <pc:sldMk cId="3918378904" sldId="259"/>
            <ac:spMk id="135" creationId="{0DF4F675-D984-D840-856A-92353BAD40FA}"/>
          </ac:spMkLst>
        </pc:spChg>
        <pc:spChg chg="mod">
          <ac:chgData name="Michael Madin" userId="974e24f3-30b3-4918-8f26-e73268264909" providerId="ADAL" clId="{84DFE5E0-F7AA-4A0D-A42E-1DE44FEABCFD}" dt="2022-02-25T17:44:00.926" v="216" actId="207"/>
          <ac:spMkLst>
            <pc:docMk/>
            <pc:sldMk cId="3918378904" sldId="259"/>
            <ac:spMk id="136" creationId="{C2E39495-6646-504C-A9A5-1540E1AD370B}"/>
          </ac:spMkLst>
        </pc:spChg>
        <pc:spChg chg="mod">
          <ac:chgData name="Michael Madin" userId="974e24f3-30b3-4918-8f26-e73268264909" providerId="ADAL" clId="{84DFE5E0-F7AA-4A0D-A42E-1DE44FEABCFD}" dt="2022-02-25T17:05:03.238" v="62" actId="207"/>
          <ac:spMkLst>
            <pc:docMk/>
            <pc:sldMk cId="3918378904" sldId="259"/>
            <ac:spMk id="137" creationId="{A7961D49-9942-024A-925B-698F833DC5F8}"/>
          </ac:spMkLst>
        </pc:spChg>
        <pc:spChg chg="mod">
          <ac:chgData name="Michael Madin" userId="974e24f3-30b3-4918-8f26-e73268264909" providerId="ADAL" clId="{84DFE5E0-F7AA-4A0D-A42E-1DE44FEABCFD}" dt="2022-02-25T17:04:41.222" v="61" actId="207"/>
          <ac:spMkLst>
            <pc:docMk/>
            <pc:sldMk cId="3918378904" sldId="259"/>
            <ac:spMk id="138" creationId="{885E5408-101D-864B-809A-00C7980569ED}"/>
          </ac:spMkLst>
        </pc:spChg>
        <pc:spChg chg="mod">
          <ac:chgData name="Michael Madin" userId="974e24f3-30b3-4918-8f26-e73268264909" providerId="ADAL" clId="{84DFE5E0-F7AA-4A0D-A42E-1DE44FEABCFD}" dt="2022-02-25T17:06:29.210" v="63" actId="207"/>
          <ac:spMkLst>
            <pc:docMk/>
            <pc:sldMk cId="3918378904" sldId="259"/>
            <ac:spMk id="139" creationId="{EEA2A67D-7C8E-724C-96D0-B805BEA49518}"/>
          </ac:spMkLst>
        </pc:spChg>
        <pc:spChg chg="mod">
          <ac:chgData name="Michael Madin" userId="974e24f3-30b3-4918-8f26-e73268264909" providerId="ADAL" clId="{84DFE5E0-F7AA-4A0D-A42E-1DE44FEABCFD}" dt="2022-02-25T17:06:38.161" v="64" actId="207"/>
          <ac:spMkLst>
            <pc:docMk/>
            <pc:sldMk cId="3918378904" sldId="259"/>
            <ac:spMk id="140" creationId="{0098B8B8-02B9-0043-AB0C-D5B47B544D5F}"/>
          </ac:spMkLst>
        </pc:spChg>
        <pc:spChg chg="mod">
          <ac:chgData name="Michael Madin" userId="974e24f3-30b3-4918-8f26-e73268264909" providerId="ADAL" clId="{84DFE5E0-F7AA-4A0D-A42E-1DE44FEABCFD}" dt="2022-02-25T17:04:06.664" v="60" actId="207"/>
          <ac:spMkLst>
            <pc:docMk/>
            <pc:sldMk cId="3918378904" sldId="259"/>
            <ac:spMk id="141" creationId="{A9C536DD-ABD6-7440-92E9-F4660FC4D213}"/>
          </ac:spMkLst>
        </pc:spChg>
        <pc:spChg chg="mod">
          <ac:chgData name="Michael Madin" userId="974e24f3-30b3-4918-8f26-e73268264909" providerId="ADAL" clId="{84DFE5E0-F7AA-4A0D-A42E-1DE44FEABCFD}" dt="2022-02-25T17:03:57.368" v="59" actId="207"/>
          <ac:spMkLst>
            <pc:docMk/>
            <pc:sldMk cId="3918378904" sldId="259"/>
            <ac:spMk id="142" creationId="{8C574B9B-ECEE-5B49-8B9C-BFED47DF7C2F}"/>
          </ac:spMkLst>
        </pc:spChg>
        <pc:spChg chg="mod">
          <ac:chgData name="Michael Madin" userId="974e24f3-30b3-4918-8f26-e73268264909" providerId="ADAL" clId="{84DFE5E0-F7AA-4A0D-A42E-1DE44FEABCFD}" dt="2022-02-25T17:12:15.688" v="84" actId="14100"/>
          <ac:spMkLst>
            <pc:docMk/>
            <pc:sldMk cId="3918378904" sldId="259"/>
            <ac:spMk id="146" creationId="{1E9E8A6F-8940-3D49-B897-75182A948180}"/>
          </ac:spMkLst>
        </pc:spChg>
        <pc:grpChg chg="mod">
          <ac:chgData name="Michael Madin" userId="974e24f3-30b3-4918-8f26-e73268264909" providerId="ADAL" clId="{84DFE5E0-F7AA-4A0D-A42E-1DE44FEABCFD}" dt="2022-02-25T17:12:21.152" v="85" actId="1076"/>
          <ac:grpSpMkLst>
            <pc:docMk/>
            <pc:sldMk cId="3918378904" sldId="259"/>
            <ac:grpSpMk id="45" creationId="{2B2C1301-90EE-47B1-86CD-33800B7F2027}"/>
          </ac:grpSpMkLst>
        </pc:grpChg>
        <pc:grpChg chg="mod">
          <ac:chgData name="Michael Madin" userId="974e24f3-30b3-4918-8f26-e73268264909" providerId="ADAL" clId="{84DFE5E0-F7AA-4A0D-A42E-1DE44FEABCFD}" dt="2022-02-25T18:22:29.020" v="838" actId="1076"/>
          <ac:grpSpMkLst>
            <pc:docMk/>
            <pc:sldMk cId="3918378904" sldId="259"/>
            <ac:grpSpMk id="109" creationId="{9CE9CD28-E0C4-D94B-9A64-6EEDEDF146D7}"/>
          </ac:grpSpMkLst>
        </pc:grpChg>
        <pc:grpChg chg="mod">
          <ac:chgData name="Michael Madin" userId="974e24f3-30b3-4918-8f26-e73268264909" providerId="ADAL" clId="{84DFE5E0-F7AA-4A0D-A42E-1DE44FEABCFD}" dt="2022-02-25T17:19:59.793" v="89" actId="14100"/>
          <ac:grpSpMkLst>
            <pc:docMk/>
            <pc:sldMk cId="3918378904" sldId="259"/>
            <ac:grpSpMk id="143" creationId="{673030B4-F35A-634C-A463-C951D52E9200}"/>
          </ac:grpSpMkLst>
        </pc:grpChg>
        <pc:picChg chg="add mod">
          <ac:chgData name="Michael Madin" userId="974e24f3-30b3-4918-8f26-e73268264909" providerId="ADAL" clId="{84DFE5E0-F7AA-4A0D-A42E-1DE44FEABCFD}" dt="2022-02-25T17:12:39.744" v="88" actId="1076"/>
          <ac:picMkLst>
            <pc:docMk/>
            <pc:sldMk cId="3918378904" sldId="259"/>
            <ac:picMk id="20" creationId="{059363E6-CF80-4B9E-8505-53F5973E2608}"/>
          </ac:picMkLst>
        </pc:picChg>
        <pc:cxnChg chg="mod">
          <ac:chgData name="Michael Madin" userId="974e24f3-30b3-4918-8f26-e73268264909" providerId="ADAL" clId="{84DFE5E0-F7AA-4A0D-A42E-1DE44FEABCFD}" dt="2022-02-25T16:59:34.699" v="29" actId="14100"/>
          <ac:cxnSpMkLst>
            <pc:docMk/>
            <pc:sldMk cId="3918378904" sldId="259"/>
            <ac:cxnSpMk id="120" creationId="{C8DFFFB6-0D3E-5541-97D9-B63ED4845F3C}"/>
          </ac:cxnSpMkLst>
        </pc:cxnChg>
        <pc:cxnChg chg="mod">
          <ac:chgData name="Michael Madin" userId="974e24f3-30b3-4918-8f26-e73268264909" providerId="ADAL" clId="{84DFE5E0-F7AA-4A0D-A42E-1DE44FEABCFD}" dt="2022-02-25T16:56:58.634" v="3" actId="14100"/>
          <ac:cxnSpMkLst>
            <pc:docMk/>
            <pc:sldMk cId="3918378904" sldId="259"/>
            <ac:cxnSpMk id="123" creationId="{D22B87CD-948D-7146-863E-CC9C386B5239}"/>
          </ac:cxnSpMkLst>
        </pc:cxnChg>
        <pc:cxnChg chg="mod">
          <ac:chgData name="Michael Madin" userId="974e24f3-30b3-4918-8f26-e73268264909" providerId="ADAL" clId="{84DFE5E0-F7AA-4A0D-A42E-1DE44FEABCFD}" dt="2022-02-25T17:00:46.075" v="38" actId="1076"/>
          <ac:cxnSpMkLst>
            <pc:docMk/>
            <pc:sldMk cId="3918378904" sldId="259"/>
            <ac:cxnSpMk id="127" creationId="{A2E4FB9C-2565-8846-A763-1D313E62100A}"/>
          </ac:cxnSpMkLst>
        </pc:cxnChg>
        <pc:cxnChg chg="mod">
          <ac:chgData name="Michael Madin" userId="974e24f3-30b3-4918-8f26-e73268264909" providerId="ADAL" clId="{84DFE5E0-F7AA-4A0D-A42E-1DE44FEABCFD}" dt="2022-02-25T17:01:42.684" v="49" actId="14100"/>
          <ac:cxnSpMkLst>
            <pc:docMk/>
            <pc:sldMk cId="3918378904" sldId="259"/>
            <ac:cxnSpMk id="128" creationId="{89399D31-8972-3641-9591-86EC5A0992E9}"/>
          </ac:cxnSpMkLst>
        </pc:cxnChg>
        <pc:cxnChg chg="mod">
          <ac:chgData name="Michael Madin" userId="974e24f3-30b3-4918-8f26-e73268264909" providerId="ADAL" clId="{84DFE5E0-F7AA-4A0D-A42E-1DE44FEABCFD}" dt="2022-02-25T16:58:28.436" v="21" actId="14100"/>
          <ac:cxnSpMkLst>
            <pc:docMk/>
            <pc:sldMk cId="3918378904" sldId="259"/>
            <ac:cxnSpMk id="131" creationId="{948792BE-3FDA-A742-9643-815E9B0CFE43}"/>
          </ac:cxnSpMkLst>
        </pc:cxnChg>
        <pc:cxnChg chg="mod">
          <ac:chgData name="Michael Madin" userId="974e24f3-30b3-4918-8f26-e73268264909" providerId="ADAL" clId="{84DFE5E0-F7AA-4A0D-A42E-1DE44FEABCFD}" dt="2022-02-25T16:58:41.668" v="23" actId="14100"/>
          <ac:cxnSpMkLst>
            <pc:docMk/>
            <pc:sldMk cId="3918378904" sldId="259"/>
            <ac:cxnSpMk id="132" creationId="{754AF128-4E5E-3844-BB1C-BBD5D065C6DE}"/>
          </ac:cxnSpMkLst>
        </pc:cxnChg>
        <pc:cxnChg chg="mod">
          <ac:chgData name="Michael Madin" userId="974e24f3-30b3-4918-8f26-e73268264909" providerId="ADAL" clId="{84DFE5E0-F7AA-4A0D-A42E-1DE44FEABCFD}" dt="2022-02-25T16:58:51.732" v="25" actId="14100"/>
          <ac:cxnSpMkLst>
            <pc:docMk/>
            <pc:sldMk cId="3918378904" sldId="259"/>
            <ac:cxnSpMk id="133" creationId="{335CBEC2-59B7-2E49-95F7-1D4F316D7CD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428" cy="465477"/>
          </a:xfrm>
          <a:prstGeom prst="rect">
            <a:avLst/>
          </a:prstGeom>
        </p:spPr>
        <p:txBody>
          <a:bodyPr vert="horz" lIns="91112" tIns="45556" rIns="91112" bIns="45556" rtlCol="0"/>
          <a:lstStyle>
            <a:lvl1pPr algn="l">
              <a:defRPr sz="1200"/>
            </a:lvl1pPr>
          </a:lstStyle>
          <a:p>
            <a:endParaRPr lang="en-US" dirty="0"/>
          </a:p>
        </p:txBody>
      </p:sp>
      <p:sp>
        <p:nvSpPr>
          <p:cNvPr id="3" name="Date Placeholder 2"/>
          <p:cNvSpPr>
            <a:spLocks noGrp="1"/>
          </p:cNvSpPr>
          <p:nvPr>
            <p:ph type="dt" idx="1"/>
          </p:nvPr>
        </p:nvSpPr>
        <p:spPr>
          <a:xfrm>
            <a:off x="3897843" y="0"/>
            <a:ext cx="2982428" cy="465477"/>
          </a:xfrm>
          <a:prstGeom prst="rect">
            <a:avLst/>
          </a:prstGeom>
        </p:spPr>
        <p:txBody>
          <a:bodyPr vert="horz" lIns="91112" tIns="45556" rIns="91112" bIns="45556" rtlCol="0"/>
          <a:lstStyle>
            <a:lvl1pPr algn="r">
              <a:defRPr sz="1200"/>
            </a:lvl1pPr>
          </a:lstStyle>
          <a:p>
            <a:fld id="{FB456007-A051-421A-B67F-79E9798644F8}" type="datetimeFigureOut">
              <a:rPr lang="en-US" smtClean="0"/>
              <a:pPr/>
              <a:t>2/27/22</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1112" tIns="45556" rIns="91112" bIns="45556" rtlCol="0" anchor="ctr"/>
          <a:lstStyle/>
          <a:p>
            <a:endParaRPr lang="en-US" dirty="0"/>
          </a:p>
        </p:txBody>
      </p:sp>
      <p:sp>
        <p:nvSpPr>
          <p:cNvPr id="5" name="Notes Placeholder 4"/>
          <p:cNvSpPr>
            <a:spLocks noGrp="1"/>
          </p:cNvSpPr>
          <p:nvPr>
            <p:ph type="body" sz="quarter" idx="3"/>
          </p:nvPr>
        </p:nvSpPr>
        <p:spPr>
          <a:xfrm>
            <a:off x="688490" y="4415464"/>
            <a:ext cx="5504834" cy="4184363"/>
          </a:xfrm>
          <a:prstGeom prst="rect">
            <a:avLst/>
          </a:prstGeom>
        </p:spPr>
        <p:txBody>
          <a:bodyPr vert="horz" lIns="91112" tIns="45556" rIns="91112" bIns="455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286"/>
            <a:ext cx="2982428" cy="465477"/>
          </a:xfrm>
          <a:prstGeom prst="rect">
            <a:avLst/>
          </a:prstGeom>
        </p:spPr>
        <p:txBody>
          <a:bodyPr vert="horz" lIns="91112" tIns="45556" rIns="91112" bIns="4555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7843" y="8829286"/>
            <a:ext cx="2982428" cy="465477"/>
          </a:xfrm>
          <a:prstGeom prst="rect">
            <a:avLst/>
          </a:prstGeom>
        </p:spPr>
        <p:txBody>
          <a:bodyPr vert="horz" lIns="91112" tIns="45556" rIns="91112" bIns="45556" rtlCol="0" anchor="b"/>
          <a:lstStyle>
            <a:lvl1pPr algn="r">
              <a:defRPr sz="1200"/>
            </a:lvl1pPr>
          </a:lstStyle>
          <a:p>
            <a:fld id="{6B01545B-A135-4685-8AFB-AB5275699D7D}" type="slidenum">
              <a:rPr lang="en-US" smtClean="0"/>
              <a:pPr/>
              <a:t>‹#›</a:t>
            </a:fld>
            <a:endParaRPr lang="en-US" dirty="0"/>
          </a:p>
        </p:txBody>
      </p:sp>
    </p:spTree>
    <p:extLst>
      <p:ext uri="{BB962C8B-B14F-4D97-AF65-F5344CB8AC3E}">
        <p14:creationId xmlns:p14="http://schemas.microsoft.com/office/powerpoint/2010/main" val="63749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01545B-A135-4685-8AFB-AB5275699D7D}" type="slidenum">
              <a:rPr lang="en-US" smtClean="0"/>
              <a:pPr/>
              <a:t>1</a:t>
            </a:fld>
            <a:endParaRPr lang="en-US" dirty="0"/>
          </a:p>
        </p:txBody>
      </p:sp>
    </p:spTree>
    <p:extLst>
      <p:ext uri="{BB962C8B-B14F-4D97-AF65-F5344CB8AC3E}">
        <p14:creationId xmlns:p14="http://schemas.microsoft.com/office/powerpoint/2010/main" val="400798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176511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13358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174544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1266510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98380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1028178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57904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3071015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315896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703465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14232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3315916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2300208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3200362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1179BE-CBB2-447C-91CC-5B7DBD47F2C5}"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373852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3840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281566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272097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419070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33756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411088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880B0BDF-B630-46EA-B775-CDF79EED72BD}" type="datetimeFigureOut">
              <a:rPr lang="en-US" smtClean="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160013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80B0BDF-B630-46EA-B775-CDF79EED72BD}" type="datetimeFigureOut">
              <a:rPr lang="en-US" smtClean="0"/>
              <a:pPr/>
              <a:t>2/27/22</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A055E13-7402-4248-B44A-5E75ACAD189B}" type="slidenum">
              <a:rPr lang="en-US" smtClean="0"/>
              <a:pPr/>
              <a:t>‹#›</a:t>
            </a:fld>
            <a:endParaRPr lang="en-US" dirty="0"/>
          </a:p>
        </p:txBody>
      </p:sp>
    </p:spTree>
    <p:extLst>
      <p:ext uri="{BB962C8B-B14F-4D97-AF65-F5344CB8AC3E}">
        <p14:creationId xmlns:p14="http://schemas.microsoft.com/office/powerpoint/2010/main" val="117187269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3925" y="1317625"/>
            <a:ext cx="3950335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3925" y="7680325"/>
            <a:ext cx="39503350" cy="21724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821179BE-CBB2-447C-91CC-5B7DBD47F2C5}" type="datetimeFigureOut">
              <a:rPr lang="en-US" smtClean="0"/>
              <a:pPr/>
              <a:t>2/27/22</a:t>
            </a:fld>
            <a:endParaRPr lang="en-US" dirty="0"/>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A620DF4C-604E-4D89-81B4-EA1E0CCC8262}" type="slidenum">
              <a:rPr lang="en-US" smtClean="0"/>
              <a:pPr/>
              <a:t>‹#›</a:t>
            </a:fld>
            <a:endParaRPr lang="en-US" dirty="0"/>
          </a:p>
        </p:txBody>
      </p:sp>
    </p:spTree>
    <p:extLst>
      <p:ext uri="{BB962C8B-B14F-4D97-AF65-F5344CB8AC3E}">
        <p14:creationId xmlns:p14="http://schemas.microsoft.com/office/powerpoint/2010/main" val="1935240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8588400" y="1156077"/>
            <a:ext cx="26811936" cy="4547998"/>
          </a:xfrm>
          <a:prstGeom prst="rect">
            <a:avLst/>
          </a:prstGeom>
          <a:noFill/>
          <a:ln>
            <a:noFill/>
          </a:ln>
          <a:effectLst>
            <a:outerShdw blurRad="50800" dist="38100" dir="2700000" algn="tl" rotWithShape="0">
              <a:srgbClr val="00999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4F2683"/>
                </a:solidFill>
                <a:latin typeface="Times New Roman" panose="02020603050405020304" pitchFamily="18" charset="0"/>
                <a:cs typeface="Times New Roman" panose="02020603050405020304" pitchFamily="18" charset="0"/>
              </a:rPr>
              <a:t> </a:t>
            </a:r>
            <a:r>
              <a:rPr lang="en-US" sz="8800" b="1" dirty="0">
                <a:solidFill>
                  <a:srgbClr val="4F2683"/>
                </a:solidFill>
                <a:latin typeface="Times New Roman" panose="02020603050405020304" pitchFamily="18" charset="0"/>
                <a:ea typeface="Calibri" panose="020F0502020204030204" pitchFamily="34" charset="0"/>
                <a:cs typeface="Times New Roman" panose="02020603050405020304" pitchFamily="18" charset="0"/>
              </a:rPr>
              <a:t>Landscape Diversity and Sustainable Agriculture Production </a:t>
            </a:r>
            <a:endParaRPr lang="en-US" sz="8800" b="1" dirty="0">
              <a:solidFill>
                <a:srgbClr val="4F2683"/>
              </a:solidFill>
              <a:latin typeface="Times New Roman" panose="02020603050405020304" pitchFamily="18" charset="0"/>
              <a:cs typeface="Times New Roman" panose="02020603050405020304" pitchFamily="18" charset="0"/>
            </a:endParaRPr>
          </a:p>
          <a:p>
            <a:pPr algn="ctr"/>
            <a:r>
              <a:rPr lang="en-US" sz="7200" b="1" dirty="0">
                <a:solidFill>
                  <a:srgbClr val="4F2683"/>
                </a:solidFill>
                <a:latin typeface="Times New Roman" panose="02020603050405020304" pitchFamily="18" charset="0"/>
                <a:cs typeface="Times New Roman" panose="02020603050405020304" pitchFamily="18" charset="0"/>
              </a:rPr>
              <a:t> </a:t>
            </a:r>
            <a:r>
              <a:rPr lang="en-US" sz="5400" b="1" dirty="0">
                <a:solidFill>
                  <a:srgbClr val="4F2683"/>
                </a:solidFill>
                <a:latin typeface="Times New Roman" panose="02020603050405020304" pitchFamily="18" charset="0"/>
                <a:cs typeface="Times New Roman" panose="02020603050405020304" pitchFamily="18" charset="0"/>
              </a:rPr>
              <a:t>Michael B. Madin &amp; Dr. Katherine S. Nelson</a:t>
            </a:r>
          </a:p>
          <a:p>
            <a:pPr algn="ctr"/>
            <a:endParaRPr lang="en-US" sz="5400" b="1" dirty="0">
              <a:solidFill>
                <a:srgbClr val="4F2683"/>
              </a:solidFill>
              <a:latin typeface="Times New Roman" panose="02020603050405020304" pitchFamily="18" charset="0"/>
              <a:cs typeface="Times New Roman" panose="02020603050405020304" pitchFamily="18" charset="0"/>
            </a:endParaRPr>
          </a:p>
        </p:txBody>
      </p:sp>
      <p:sp>
        <p:nvSpPr>
          <p:cNvPr id="100" name="Rectangle 99"/>
          <p:cNvSpPr/>
          <p:nvPr/>
        </p:nvSpPr>
        <p:spPr>
          <a:xfrm>
            <a:off x="762000" y="7108360"/>
            <a:ext cx="13328073" cy="12375056"/>
          </a:xfrm>
          <a:prstGeom prst="rect">
            <a:avLst/>
          </a:prstGeom>
          <a:solidFill>
            <a:srgbClr val="FF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4800" dirty="0">
                <a:solidFill>
                  <a:schemeClr val="bg1"/>
                </a:solidFill>
                <a:latin typeface="Gill Sans MT (Body)"/>
                <a:cs typeface="Arial" panose="020B0604020202020204" pitchFamily="34" charset="0"/>
              </a:rPr>
              <a:t>Biodiversity on agriculture landscape provides ecosystem services considered as essential determinants of crop yields. While agriculture contributes to global ecosystem diversity, it has caused a significant loss of the earth's biodiversity through increased landscape simplification and intensification.  There remains a need to examine how landscape simplification is associated with production of crops around the world after accounting for both above and below ground ecosystem services and the effects of management practices and weather.</a:t>
            </a:r>
          </a:p>
        </p:txBody>
      </p:sp>
      <p:grpSp>
        <p:nvGrpSpPr>
          <p:cNvPr id="4" name="Group 3"/>
          <p:cNvGrpSpPr/>
          <p:nvPr/>
        </p:nvGrpSpPr>
        <p:grpSpPr>
          <a:xfrm>
            <a:off x="762000" y="5715010"/>
            <a:ext cx="13328072" cy="1295287"/>
            <a:chOff x="762000" y="5726569"/>
            <a:chExt cx="13258800" cy="885397"/>
          </a:xfrm>
          <a:solidFill>
            <a:srgbClr val="4F2683"/>
          </a:solidFill>
        </p:grpSpPr>
        <p:sp>
          <p:nvSpPr>
            <p:cNvPr id="101" name="Rectangle 100"/>
            <p:cNvSpPr/>
            <p:nvPr/>
          </p:nvSpPr>
          <p:spPr>
            <a:xfrm>
              <a:off x="762000" y="5726569"/>
              <a:ext cx="13258800" cy="885397"/>
            </a:xfrm>
            <a:prstGeom prst="rect">
              <a:avLst/>
            </a:prstGeom>
            <a:grpFill/>
            <a:ln>
              <a:solidFill>
                <a:srgbClr val="4F26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400" dirty="0">
                <a:latin typeface="Arial" panose="020B0604020202020204" pitchFamily="34" charset="0"/>
                <a:cs typeface="Arial" panose="020B0604020202020204" pitchFamily="34" charset="0"/>
              </a:endParaRPr>
            </a:p>
          </p:txBody>
        </p:sp>
        <p:sp>
          <p:nvSpPr>
            <p:cNvPr id="102" name="TextBox 101"/>
            <p:cNvSpPr txBox="1"/>
            <p:nvPr/>
          </p:nvSpPr>
          <p:spPr>
            <a:xfrm>
              <a:off x="1218919" y="5839427"/>
              <a:ext cx="12420600" cy="631145"/>
            </a:xfrm>
            <a:prstGeom prst="rect">
              <a:avLst/>
            </a:prstGeom>
            <a:grpFill/>
            <a:ln>
              <a:solidFill>
                <a:srgbClr val="4F2683"/>
              </a:solidFill>
            </a:ln>
          </p:spPr>
          <p:txBody>
            <a:bodyPr wrap="square" rtlCol="0" anchor="t">
              <a:spAutoFit/>
            </a:bodyPr>
            <a:lstStyle/>
            <a:p>
              <a:pPr algn="ctr"/>
              <a:r>
                <a:rPr lang="en-US" sz="5400" b="1" dirty="0">
                  <a:solidFill>
                    <a:srgbClr val="FFFFFF"/>
                  </a:solidFill>
                  <a:latin typeface="Arial" panose="020B0604020202020204" pitchFamily="34" charset="0"/>
                  <a:cs typeface="Arial" pitchFamily="34" charset="0"/>
                </a:rPr>
                <a:t>Background</a:t>
              </a:r>
            </a:p>
          </p:txBody>
        </p:sp>
      </p:grpSp>
      <p:sp>
        <p:nvSpPr>
          <p:cNvPr id="90" name="Rectangle 89"/>
          <p:cNvSpPr/>
          <p:nvPr/>
        </p:nvSpPr>
        <p:spPr>
          <a:xfrm>
            <a:off x="24044352" y="5780361"/>
            <a:ext cx="19156522" cy="1791080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	</a:t>
            </a: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r>
              <a:rPr lang="en-US" sz="4000" b="1" dirty="0">
                <a:solidFill>
                  <a:schemeClr val="bg1"/>
                </a:solidFill>
              </a:rPr>
              <a:t>	</a:t>
            </a:r>
          </a:p>
        </p:txBody>
      </p:sp>
      <p:sp>
        <p:nvSpPr>
          <p:cNvPr id="82" name="TextBox 81"/>
          <p:cNvSpPr txBox="1"/>
          <p:nvPr/>
        </p:nvSpPr>
        <p:spPr>
          <a:xfrm>
            <a:off x="1219200" y="19483417"/>
            <a:ext cx="12158887" cy="830997"/>
          </a:xfrm>
          <a:prstGeom prst="rect">
            <a:avLst/>
          </a:prstGeom>
          <a:noFill/>
          <a:ln>
            <a:noFill/>
          </a:ln>
        </p:spPr>
        <p:txBody>
          <a:bodyPr wrap="square" rtlCol="0">
            <a:spAutoFit/>
          </a:bodyPr>
          <a:lstStyle/>
          <a:p>
            <a:pPr algn="just"/>
            <a:endParaRPr lang="en-US" altLang="zh-CN" sz="2400" dirty="0">
              <a:solidFill>
                <a:schemeClr val="bg1"/>
              </a:solidFill>
              <a:latin typeface="Arial" pitchFamily="34" charset="0"/>
              <a:cs typeface="Arial" pitchFamily="34" charset="0"/>
            </a:endParaRPr>
          </a:p>
          <a:p>
            <a:pPr algn="just"/>
            <a:endParaRPr lang="en-US" altLang="zh-CN" sz="2400" dirty="0">
              <a:solidFill>
                <a:schemeClr val="bg1"/>
              </a:solidFill>
              <a:latin typeface="Arial" pitchFamily="34" charset="0"/>
              <a:cs typeface="Arial" pitchFamily="34" charset="0"/>
            </a:endParaRPr>
          </a:p>
        </p:txBody>
      </p:sp>
      <p:sp>
        <p:nvSpPr>
          <p:cNvPr id="13" name="Rectangle 6"/>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4" name="Rectangle 43">
            <a:extLst>
              <a:ext uri="{FF2B5EF4-FFF2-40B4-BE49-F238E27FC236}">
                <a16:creationId xmlns:a16="http://schemas.microsoft.com/office/drawing/2014/main" id="{647E1353-3AC8-4817-9702-436288C583A4}"/>
              </a:ext>
            </a:extLst>
          </p:cNvPr>
          <p:cNvSpPr/>
          <p:nvPr/>
        </p:nvSpPr>
        <p:spPr>
          <a:xfrm>
            <a:off x="478970" y="25308582"/>
            <a:ext cx="13689694" cy="7038406"/>
          </a:xfrm>
          <a:prstGeom prst="rect">
            <a:avLst/>
          </a:prstGeom>
          <a:solidFill>
            <a:srgbClr val="FF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85800" indent="-685800" algn="just">
              <a:buFont typeface="Wingdings" panose="05000000000000000000" pitchFamily="2" charset="2"/>
              <a:buChar char="q"/>
            </a:pPr>
            <a:r>
              <a:rPr lang="en-US" sz="4800" dirty="0">
                <a:solidFill>
                  <a:schemeClr val="bg1"/>
                </a:solidFill>
                <a:latin typeface="Gill Sans MT (Body)"/>
                <a:cs typeface="Arial" panose="020B0604020202020204" pitchFamily="34" charset="0"/>
              </a:rPr>
              <a:t>Global database consisting of above ground ecosystem services, landscape composition, farm management practices at 1475 sampling sites published by Dainese et al. (2019).</a:t>
            </a:r>
          </a:p>
          <a:p>
            <a:pPr marL="685800" indent="-685800" algn="just">
              <a:buFont typeface="Wingdings" panose="05000000000000000000" pitchFamily="2" charset="2"/>
              <a:buChar char="q"/>
            </a:pPr>
            <a:r>
              <a:rPr lang="en-US" sz="4800" dirty="0">
                <a:solidFill>
                  <a:schemeClr val="bg1"/>
                </a:solidFill>
                <a:latin typeface="Gill Sans MT (Body)"/>
                <a:cs typeface="Arial" panose="020B0604020202020204" pitchFamily="34" charset="0"/>
              </a:rPr>
              <a:t>Data on climate variabilities [WorldClim data]; and</a:t>
            </a:r>
          </a:p>
          <a:p>
            <a:pPr marL="685800" indent="-685800" algn="just">
              <a:buFont typeface="Wingdings" panose="05000000000000000000" pitchFamily="2" charset="2"/>
              <a:buChar char="q"/>
            </a:pPr>
            <a:r>
              <a:rPr lang="en-US" sz="4800" dirty="0">
                <a:solidFill>
                  <a:schemeClr val="bg1"/>
                </a:solidFill>
                <a:latin typeface="Gill Sans MT (Body)"/>
                <a:cs typeface="Arial" panose="020B0604020202020204" pitchFamily="34" charset="0"/>
              </a:rPr>
              <a:t> Soil data [World Harmonized Soil Database], where percent organic carbon and texture class are used as proxy indicators of below ground ecosystem services.</a:t>
            </a:r>
          </a:p>
        </p:txBody>
      </p:sp>
      <p:grpSp>
        <p:nvGrpSpPr>
          <p:cNvPr id="45" name="Group 44">
            <a:extLst>
              <a:ext uri="{FF2B5EF4-FFF2-40B4-BE49-F238E27FC236}">
                <a16:creationId xmlns:a16="http://schemas.microsoft.com/office/drawing/2014/main" id="{2B2C1301-90EE-47B1-86CD-33800B7F2027}"/>
              </a:ext>
            </a:extLst>
          </p:cNvPr>
          <p:cNvGrpSpPr/>
          <p:nvPr/>
        </p:nvGrpSpPr>
        <p:grpSpPr>
          <a:xfrm>
            <a:off x="554332" y="19568446"/>
            <a:ext cx="13328073" cy="1329898"/>
            <a:chOff x="762000" y="5726569"/>
            <a:chExt cx="13258800" cy="885397"/>
          </a:xfrm>
          <a:solidFill>
            <a:srgbClr val="4F2683"/>
          </a:solidFill>
        </p:grpSpPr>
        <p:sp>
          <p:nvSpPr>
            <p:cNvPr id="46" name="Rectangle 45">
              <a:extLst>
                <a:ext uri="{FF2B5EF4-FFF2-40B4-BE49-F238E27FC236}">
                  <a16:creationId xmlns:a16="http://schemas.microsoft.com/office/drawing/2014/main" id="{0564E8A8-7E14-46A1-8CE1-50F9F7E68916}"/>
                </a:ext>
              </a:extLst>
            </p:cNvPr>
            <p:cNvSpPr/>
            <p:nvPr/>
          </p:nvSpPr>
          <p:spPr>
            <a:xfrm>
              <a:off x="762000" y="5726569"/>
              <a:ext cx="13258800" cy="885397"/>
            </a:xfrm>
            <a:prstGeom prst="rect">
              <a:avLst/>
            </a:prstGeom>
            <a:grpFill/>
            <a:ln>
              <a:solidFill>
                <a:srgbClr val="4F26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400" dirty="0"/>
            </a:p>
          </p:txBody>
        </p:sp>
        <p:sp>
          <p:nvSpPr>
            <p:cNvPr id="47" name="TextBox 46">
              <a:extLst>
                <a:ext uri="{FF2B5EF4-FFF2-40B4-BE49-F238E27FC236}">
                  <a16:creationId xmlns:a16="http://schemas.microsoft.com/office/drawing/2014/main" id="{BB1F64EA-3C98-469C-B9D9-BD09392140D7}"/>
                </a:ext>
              </a:extLst>
            </p:cNvPr>
            <p:cNvSpPr txBox="1"/>
            <p:nvPr/>
          </p:nvSpPr>
          <p:spPr>
            <a:xfrm>
              <a:off x="762000" y="5867400"/>
              <a:ext cx="12420600" cy="614719"/>
            </a:xfrm>
            <a:prstGeom prst="rect">
              <a:avLst/>
            </a:prstGeom>
            <a:grpFill/>
            <a:ln>
              <a:solidFill>
                <a:srgbClr val="4F2683"/>
              </a:solidFill>
            </a:ln>
          </p:spPr>
          <p:txBody>
            <a:bodyPr wrap="square" rtlCol="0" anchor="t">
              <a:spAutoFit/>
            </a:bodyPr>
            <a:lstStyle/>
            <a:p>
              <a:pPr algn="ctr"/>
              <a:r>
                <a:rPr lang="en-US" sz="5400" b="1" dirty="0">
                  <a:solidFill>
                    <a:srgbClr val="FFFFFF"/>
                  </a:solidFill>
                  <a:latin typeface="Arial" pitchFamily="34" charset="0"/>
                  <a:cs typeface="Arial" pitchFamily="34" charset="0"/>
                </a:rPr>
                <a:t>Objective</a:t>
              </a:r>
            </a:p>
          </p:txBody>
        </p:sp>
      </p:grpSp>
      <p:sp>
        <p:nvSpPr>
          <p:cNvPr id="49" name="Rectangle 48">
            <a:extLst>
              <a:ext uri="{FF2B5EF4-FFF2-40B4-BE49-F238E27FC236}">
                <a16:creationId xmlns:a16="http://schemas.microsoft.com/office/drawing/2014/main" id="{16819C18-DCAC-4552-8D23-4FACCBB134E8}"/>
              </a:ext>
            </a:extLst>
          </p:cNvPr>
          <p:cNvSpPr/>
          <p:nvPr/>
        </p:nvSpPr>
        <p:spPr>
          <a:xfrm>
            <a:off x="24223063" y="5810932"/>
            <a:ext cx="19254491" cy="1323438"/>
          </a:xfrm>
          <a:prstGeom prst="rect">
            <a:avLst/>
          </a:prstGeom>
          <a:solidFill>
            <a:srgbClr val="4F2683"/>
          </a:solidFill>
          <a:ln>
            <a:solidFill>
              <a:srgbClr val="4F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Arial" panose="020B0604020202020204" pitchFamily="34" charset="0"/>
                <a:cs typeface="Arial" panose="020B0604020202020204" pitchFamily="34" charset="0"/>
              </a:rPr>
              <a:t>Results</a:t>
            </a:r>
          </a:p>
        </p:txBody>
      </p:sp>
      <p:sp>
        <p:nvSpPr>
          <p:cNvPr id="29" name="Rectangle 28">
            <a:extLst>
              <a:ext uri="{FF2B5EF4-FFF2-40B4-BE49-F238E27FC236}">
                <a16:creationId xmlns:a16="http://schemas.microsoft.com/office/drawing/2014/main" id="{07C1B146-F64D-4868-88C0-A508FAFBF33E}"/>
              </a:ext>
            </a:extLst>
          </p:cNvPr>
          <p:cNvSpPr/>
          <p:nvPr/>
        </p:nvSpPr>
        <p:spPr>
          <a:xfrm>
            <a:off x="14343940" y="5780361"/>
            <a:ext cx="9750178" cy="22696756"/>
          </a:xfrm>
          <a:prstGeom prst="rect">
            <a:avLst/>
          </a:prstGeom>
          <a:solidFill>
            <a:srgbClr val="4F2683"/>
          </a:solidFill>
          <a:ln>
            <a:solidFill>
              <a:srgbClr val="4F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600" b="1" dirty="0">
                <a:solidFill>
                  <a:schemeClr val="tx1"/>
                </a:solidFill>
                <a:effectLst/>
                <a:latin typeface="Gill Sans MT(Body)"/>
                <a:ea typeface="Times New Roman" panose="02020603050405020304" pitchFamily="18" charset="0"/>
              </a:rPr>
              <a:t>The effect of landscape simplification on crop yields varies by soil type</a:t>
            </a:r>
            <a:r>
              <a:rPr lang="en-US" sz="7600" b="1" dirty="0">
                <a:solidFill>
                  <a:schemeClr val="tx1"/>
                </a:solidFill>
                <a:latin typeface="Gill Sans MT(Body)"/>
                <a:cs typeface="Arial" panose="020B0604020202020204" pitchFamily="34" charset="0"/>
              </a:rPr>
              <a:t>.</a:t>
            </a:r>
          </a:p>
          <a:p>
            <a:pPr algn="ctr"/>
            <a:endParaRPr lang="en-US" sz="7600" b="1" dirty="0">
              <a:solidFill>
                <a:schemeClr val="tx1"/>
              </a:solidFill>
              <a:latin typeface="Gill Sans MT(Body)"/>
              <a:cs typeface="Arial" panose="020B0604020202020204" pitchFamily="34" charset="0"/>
            </a:endParaRPr>
          </a:p>
          <a:p>
            <a:pPr algn="ctr"/>
            <a:endParaRPr lang="en-US" sz="7600" b="1" dirty="0">
              <a:solidFill>
                <a:schemeClr val="tx1"/>
              </a:solidFill>
              <a:latin typeface="Gill Sans MT(Body)"/>
              <a:cs typeface="Arial" panose="020B0604020202020204" pitchFamily="34" charset="0"/>
            </a:endParaRPr>
          </a:p>
          <a:p>
            <a:pPr algn="ctr"/>
            <a:endParaRPr lang="en-US" sz="7600" b="1" dirty="0">
              <a:solidFill>
                <a:schemeClr val="tx1"/>
              </a:solidFill>
              <a:latin typeface="Gill Sans MT(Body)"/>
              <a:cs typeface="Arial" panose="020B0604020202020204" pitchFamily="34" charset="0"/>
            </a:endParaRPr>
          </a:p>
          <a:p>
            <a:pPr algn="ctr"/>
            <a:r>
              <a:rPr lang="en-US" sz="7600" b="1" dirty="0">
                <a:solidFill>
                  <a:schemeClr val="tx1"/>
                </a:solidFill>
                <a:latin typeface="Gill Sans MT(Body)"/>
                <a:cs typeface="Arial" panose="020B0604020202020204" pitchFamily="34" charset="0"/>
              </a:rPr>
              <a:t>Both below ground (soil) and above ground (pollination) ecosystem services have a significant impact on production</a:t>
            </a:r>
            <a:r>
              <a:rPr lang="en-US" sz="7600" b="1" dirty="0">
                <a:solidFill>
                  <a:schemeClr val="tx1"/>
                </a:solidFill>
                <a:effectLst/>
                <a:latin typeface="Gill Sans MT(Body)"/>
                <a:ea typeface="Times New Roman" panose="02020603050405020304" pitchFamily="18" charset="0"/>
              </a:rPr>
              <a:t>.</a:t>
            </a:r>
            <a:endParaRPr lang="en-US" sz="7600" b="1" dirty="0">
              <a:solidFill>
                <a:schemeClr val="tx1"/>
              </a:solidFill>
            </a:endParaRPr>
          </a:p>
        </p:txBody>
      </p:sp>
      <p:grpSp>
        <p:nvGrpSpPr>
          <p:cNvPr id="21" name="Group 20">
            <a:extLst>
              <a:ext uri="{FF2B5EF4-FFF2-40B4-BE49-F238E27FC236}">
                <a16:creationId xmlns:a16="http://schemas.microsoft.com/office/drawing/2014/main" id="{C6564C01-2AAF-4F6B-A5BB-30147CA798E6}"/>
              </a:ext>
            </a:extLst>
          </p:cNvPr>
          <p:cNvGrpSpPr/>
          <p:nvPr/>
        </p:nvGrpSpPr>
        <p:grpSpPr>
          <a:xfrm>
            <a:off x="14313827" y="28683970"/>
            <a:ext cx="9543630" cy="1295287"/>
            <a:chOff x="380719" y="5726569"/>
            <a:chExt cx="13640081" cy="885397"/>
          </a:xfrm>
          <a:solidFill>
            <a:srgbClr val="4F2683"/>
          </a:solidFill>
        </p:grpSpPr>
        <p:sp>
          <p:nvSpPr>
            <p:cNvPr id="22" name="Rectangle 21">
              <a:extLst>
                <a:ext uri="{FF2B5EF4-FFF2-40B4-BE49-F238E27FC236}">
                  <a16:creationId xmlns:a16="http://schemas.microsoft.com/office/drawing/2014/main" id="{4D743E10-C61D-4EF8-9DE5-B6225E623509}"/>
                </a:ext>
              </a:extLst>
            </p:cNvPr>
            <p:cNvSpPr/>
            <p:nvPr/>
          </p:nvSpPr>
          <p:spPr>
            <a:xfrm>
              <a:off x="762000" y="5726569"/>
              <a:ext cx="13258800" cy="885397"/>
            </a:xfrm>
            <a:prstGeom prst="rect">
              <a:avLst/>
            </a:prstGeom>
            <a:grpFill/>
            <a:ln>
              <a:solidFill>
                <a:srgbClr val="4F26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11A07624-69F5-4BE4-A1D1-367478F873E2}"/>
                </a:ext>
              </a:extLst>
            </p:cNvPr>
            <p:cNvSpPr txBox="1"/>
            <p:nvPr/>
          </p:nvSpPr>
          <p:spPr>
            <a:xfrm>
              <a:off x="380719" y="5839426"/>
              <a:ext cx="13258800" cy="631145"/>
            </a:xfrm>
            <a:prstGeom prst="rect">
              <a:avLst/>
            </a:prstGeom>
            <a:grpFill/>
            <a:ln>
              <a:solidFill>
                <a:srgbClr val="4F2683"/>
              </a:solidFill>
            </a:ln>
          </p:spPr>
          <p:txBody>
            <a:bodyPr wrap="square" rtlCol="0" anchor="t">
              <a:spAutoFit/>
            </a:bodyPr>
            <a:lstStyle/>
            <a:p>
              <a:pPr algn="ctr"/>
              <a:r>
                <a:rPr lang="en-US" sz="5400" b="1" dirty="0">
                  <a:solidFill>
                    <a:srgbClr val="FFFFFF"/>
                  </a:solidFill>
                  <a:latin typeface="Arial" panose="020B0604020202020204" pitchFamily="34" charset="0"/>
                  <a:cs typeface="Arial" pitchFamily="34" charset="0"/>
                </a:rPr>
                <a:t>Acknowledgments</a:t>
              </a:r>
            </a:p>
          </p:txBody>
        </p:sp>
      </p:grpSp>
      <p:sp>
        <p:nvSpPr>
          <p:cNvPr id="27" name="Rectangle 26">
            <a:extLst>
              <a:ext uri="{FF2B5EF4-FFF2-40B4-BE49-F238E27FC236}">
                <a16:creationId xmlns:a16="http://schemas.microsoft.com/office/drawing/2014/main" id="{EB61835A-4A4C-4346-8089-23C7A0F7B193}"/>
              </a:ext>
            </a:extLst>
          </p:cNvPr>
          <p:cNvSpPr/>
          <p:nvPr/>
        </p:nvSpPr>
        <p:spPr>
          <a:xfrm>
            <a:off x="14182349" y="29979257"/>
            <a:ext cx="9574335" cy="2376549"/>
          </a:xfrm>
          <a:prstGeom prst="rect">
            <a:avLst/>
          </a:prstGeom>
          <a:solidFill>
            <a:srgbClr val="FF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800" dirty="0">
                <a:solidFill>
                  <a:schemeClr val="bg1"/>
                </a:solidFill>
                <a:latin typeface="Gill Sans MT (Body)"/>
                <a:cs typeface="Arial" panose="020B0604020202020204" pitchFamily="34" charset="0"/>
              </a:rPr>
              <a:t>We gratefully acknowledge the R3NRT program and NSF grant # 1828571.</a:t>
            </a:r>
          </a:p>
        </p:txBody>
      </p:sp>
      <p:pic>
        <p:nvPicPr>
          <p:cNvPr id="51" name="Picture 6" descr="Image preview">
            <a:extLst>
              <a:ext uri="{FF2B5EF4-FFF2-40B4-BE49-F238E27FC236}">
                <a16:creationId xmlns:a16="http://schemas.microsoft.com/office/drawing/2014/main" id="{86B67291-AA5E-419A-93BC-6D8B0F8BB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9765" y="1488792"/>
            <a:ext cx="7249886" cy="2954887"/>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B7FCA78E-9D54-4144-BBDF-E62F954AAA33}"/>
              </a:ext>
            </a:extLst>
          </p:cNvPr>
          <p:cNvSpPr/>
          <p:nvPr/>
        </p:nvSpPr>
        <p:spPr>
          <a:xfrm>
            <a:off x="24281844" y="23938968"/>
            <a:ext cx="19156522" cy="8541429"/>
          </a:xfrm>
          <a:prstGeom prst="rect">
            <a:avLst/>
          </a:prstGeom>
          <a:solidFill>
            <a:srgbClr val="FF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85800" indent="-685800">
              <a:buFont typeface="Wingdings" panose="05000000000000000000" pitchFamily="2" charset="2"/>
              <a:buChar char="§"/>
            </a:pPr>
            <a:r>
              <a:rPr lang="en-US" sz="4800" dirty="0">
                <a:solidFill>
                  <a:srgbClr val="000000"/>
                </a:solidFill>
                <a:latin typeface="Gill Sans MT (Body)"/>
                <a:cs typeface="Arial" panose="020B0604020202020204" pitchFamily="34" charset="0"/>
              </a:rPr>
              <a:t>Crop production varied by farm management practices, with a higher average production in organic farms compared to conventional farms.</a:t>
            </a:r>
          </a:p>
          <a:p>
            <a:pPr marL="685800" indent="-685800">
              <a:buFont typeface="Wingdings" panose="05000000000000000000" pitchFamily="2" charset="2"/>
              <a:buChar char="§"/>
            </a:pPr>
            <a:r>
              <a:rPr lang="en-US" sz="4800" dirty="0">
                <a:solidFill>
                  <a:srgbClr val="000000"/>
                </a:solidFill>
                <a:latin typeface="Gill Sans MT (Body)"/>
                <a:cs typeface="Arial" panose="020B0604020202020204" pitchFamily="34" charset="0"/>
              </a:rPr>
              <a:t>Landscape simplification has a significant effects on crop production and varies by</a:t>
            </a:r>
            <a:r>
              <a:rPr lang="en-US" sz="4800" dirty="0">
                <a:solidFill>
                  <a:schemeClr val="bg1"/>
                </a:solidFill>
                <a:latin typeface="Gill Sans MT (Body)"/>
                <a:cs typeface="Arial" panose="020B0604020202020204" pitchFamily="34" charset="0"/>
              </a:rPr>
              <a:t> soil type. </a:t>
            </a:r>
          </a:p>
          <a:p>
            <a:pPr marL="685800" indent="-685800">
              <a:buFont typeface="Wingdings" panose="05000000000000000000" pitchFamily="2" charset="2"/>
              <a:buChar char="§"/>
            </a:pPr>
            <a:r>
              <a:rPr lang="en-US" sz="4800" dirty="0">
                <a:solidFill>
                  <a:schemeClr val="bg1"/>
                </a:solidFill>
                <a:latin typeface="Gill Sans MT (Body)"/>
                <a:cs typeface="Arial" panose="020B0604020202020204" pitchFamily="34" charset="0"/>
              </a:rPr>
              <a:t>More landscape simplification is associated with less production.</a:t>
            </a:r>
          </a:p>
          <a:p>
            <a:pPr marL="685800" indent="-685800">
              <a:buFont typeface="Wingdings" panose="05000000000000000000" pitchFamily="2" charset="2"/>
              <a:buChar char="§"/>
            </a:pPr>
            <a:r>
              <a:rPr lang="en-US" sz="4800" dirty="0">
                <a:solidFill>
                  <a:schemeClr val="bg1"/>
                </a:solidFill>
                <a:latin typeface="Gill Sans MT (Body)"/>
                <a:cs typeface="Arial" panose="020B0604020202020204" pitchFamily="34" charset="0"/>
              </a:rPr>
              <a:t>Fertile soil offset negative effects of landscape simplification on crop production.</a:t>
            </a:r>
          </a:p>
          <a:p>
            <a:pPr marL="685800" indent="-685800">
              <a:buFont typeface="Wingdings" panose="05000000000000000000" pitchFamily="2" charset="2"/>
              <a:buChar char="§"/>
            </a:pPr>
            <a:r>
              <a:rPr lang="en-US" sz="4800" dirty="0">
                <a:solidFill>
                  <a:schemeClr val="bg1"/>
                </a:solidFill>
                <a:latin typeface="Gill Sans MT (Body)"/>
                <a:cs typeface="Arial" panose="020B0604020202020204" pitchFamily="34" charset="0"/>
              </a:rPr>
              <a:t>Weather did not have a significant direct effects on crop production in our models, probably due to data limitations. </a:t>
            </a:r>
          </a:p>
          <a:p>
            <a:pPr marL="685800" indent="-685800">
              <a:buFont typeface="Wingdings" panose="05000000000000000000" pitchFamily="2" charset="2"/>
              <a:buChar char="§"/>
            </a:pPr>
            <a:r>
              <a:rPr lang="en-US" sz="4800" dirty="0">
                <a:solidFill>
                  <a:schemeClr val="bg1"/>
                </a:solidFill>
                <a:latin typeface="Gill Sans MT (Body)"/>
                <a:cs typeface="Arial" panose="020B0604020202020204" pitchFamily="34" charset="0"/>
              </a:rPr>
              <a:t>Increase pollination service was significantly associated with higher crop production.</a:t>
            </a:r>
          </a:p>
        </p:txBody>
      </p:sp>
      <p:grpSp>
        <p:nvGrpSpPr>
          <p:cNvPr id="109" name="Group 108">
            <a:extLst>
              <a:ext uri="{FF2B5EF4-FFF2-40B4-BE49-F238E27FC236}">
                <a16:creationId xmlns:a16="http://schemas.microsoft.com/office/drawing/2014/main" id="{9CE9CD28-E0C4-D94B-9A64-6EEDEDF146D7}"/>
              </a:ext>
            </a:extLst>
          </p:cNvPr>
          <p:cNvGrpSpPr/>
          <p:nvPr/>
        </p:nvGrpSpPr>
        <p:grpSpPr>
          <a:xfrm>
            <a:off x="25185479" y="8552000"/>
            <a:ext cx="14536621" cy="10679889"/>
            <a:chOff x="0" y="-463488"/>
            <a:chExt cx="5537334" cy="4684630"/>
          </a:xfrm>
        </p:grpSpPr>
        <p:grpSp>
          <p:nvGrpSpPr>
            <p:cNvPr id="110" name="Group 109">
              <a:extLst>
                <a:ext uri="{FF2B5EF4-FFF2-40B4-BE49-F238E27FC236}">
                  <a16:creationId xmlns:a16="http://schemas.microsoft.com/office/drawing/2014/main" id="{70B2D159-D8EA-F64F-818E-535E68993C43}"/>
                </a:ext>
              </a:extLst>
            </p:cNvPr>
            <p:cNvGrpSpPr/>
            <p:nvPr/>
          </p:nvGrpSpPr>
          <p:grpSpPr>
            <a:xfrm>
              <a:off x="0" y="-463488"/>
              <a:ext cx="5537334" cy="4404828"/>
              <a:chOff x="0" y="-463488"/>
              <a:chExt cx="5537334" cy="4404828"/>
            </a:xfrm>
          </p:grpSpPr>
          <p:sp>
            <p:nvSpPr>
              <p:cNvPr id="135" name="Rounded Rectangle 134">
                <a:extLst>
                  <a:ext uri="{FF2B5EF4-FFF2-40B4-BE49-F238E27FC236}">
                    <a16:creationId xmlns:a16="http://schemas.microsoft.com/office/drawing/2014/main" id="{0DF4F675-D984-D840-856A-92353BAD40FA}"/>
                  </a:ext>
                </a:extLst>
              </p:cNvPr>
              <p:cNvSpPr/>
              <p:nvPr/>
            </p:nvSpPr>
            <p:spPr>
              <a:xfrm>
                <a:off x="0" y="1828800"/>
                <a:ext cx="1515962" cy="996002"/>
              </a:xfrm>
              <a:prstGeom prst="roundRect">
                <a:avLst/>
              </a:prstGeom>
              <a:solidFill>
                <a:schemeClr val="accent2">
                  <a:lumMod val="40000"/>
                  <a:lumOff val="60000"/>
                </a:scheme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Landscape</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342900" marR="0" lvl="0" indent="-342900" defTabSz="914400" eaLnBrk="1" fontAlgn="auto" latinLnBrk="0" hangingPunct="1">
                  <a:lnSpc>
                    <a:spcPct val="100000"/>
                  </a:lnSpc>
                  <a:spcBef>
                    <a:spcPts val="0"/>
                  </a:spcBef>
                  <a:spcAft>
                    <a:spcPts val="0"/>
                  </a:spcAft>
                  <a:buClrTx/>
                  <a:buSzTx/>
                  <a:buFont typeface="Symbol" pitchFamily="2" charset="2"/>
                  <a:buChar char=""/>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Simplified</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342900" marR="0" lvl="0" indent="-342900" defTabSz="914400" eaLnBrk="1" fontAlgn="auto" latinLnBrk="0" hangingPunct="1">
                  <a:lnSpc>
                    <a:spcPct val="100000"/>
                  </a:lnSpc>
                  <a:spcBef>
                    <a:spcPts val="0"/>
                  </a:spcBef>
                  <a:spcAft>
                    <a:spcPts val="0"/>
                  </a:spcAft>
                  <a:buClrTx/>
                  <a:buSzTx/>
                  <a:buFont typeface="Symbol" pitchFamily="2" charset="2"/>
                  <a:buChar char=""/>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Diverse</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36" name="Rounded Rectangle 135">
                <a:extLst>
                  <a:ext uri="{FF2B5EF4-FFF2-40B4-BE49-F238E27FC236}">
                    <a16:creationId xmlns:a16="http://schemas.microsoft.com/office/drawing/2014/main" id="{C2E39495-6646-504C-A9A5-1540E1AD370B}"/>
                  </a:ext>
                </a:extLst>
              </p:cNvPr>
              <p:cNvSpPr/>
              <p:nvPr/>
            </p:nvSpPr>
            <p:spPr>
              <a:xfrm>
                <a:off x="2095018" y="-463488"/>
                <a:ext cx="1377387" cy="1041583"/>
              </a:xfrm>
              <a:prstGeom prst="roundRect">
                <a:avLst/>
              </a:prstGeom>
              <a:solidFill>
                <a:srgbClr val="FFC000"/>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Soil</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342900" marR="0" lvl="0" indent="-342900" defTabSz="914400" eaLnBrk="1" fontAlgn="auto" latinLnBrk="0" hangingPunct="1">
                  <a:lnSpc>
                    <a:spcPct val="100000"/>
                  </a:lnSpc>
                  <a:spcBef>
                    <a:spcPts val="0"/>
                  </a:spcBef>
                  <a:spcAft>
                    <a:spcPts val="0"/>
                  </a:spcAft>
                  <a:buClrTx/>
                  <a:buSzTx/>
                  <a:buFont typeface="Symbol" pitchFamily="2" charset="2"/>
                  <a:buChar char=""/>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Nutrients</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342900" marR="0" lvl="0" indent="-342900" defTabSz="914400" eaLnBrk="1" fontAlgn="auto" latinLnBrk="0" hangingPunct="1">
                  <a:lnSpc>
                    <a:spcPct val="100000"/>
                  </a:lnSpc>
                  <a:spcBef>
                    <a:spcPts val="0"/>
                  </a:spcBef>
                  <a:spcAft>
                    <a:spcPts val="0"/>
                  </a:spcAft>
                  <a:buClrTx/>
                  <a:buSzTx/>
                  <a:buFont typeface="Symbol" pitchFamily="2" charset="2"/>
                  <a:buChar char=""/>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Water &amp; Air </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22860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 </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37" name="Rounded Rectangle 136">
                <a:extLst>
                  <a:ext uri="{FF2B5EF4-FFF2-40B4-BE49-F238E27FC236}">
                    <a16:creationId xmlns:a16="http://schemas.microsoft.com/office/drawing/2014/main" id="{A7961D49-9942-024A-925B-698F833DC5F8}"/>
                  </a:ext>
                </a:extLst>
              </p:cNvPr>
              <p:cNvSpPr/>
              <p:nvPr/>
            </p:nvSpPr>
            <p:spPr>
              <a:xfrm>
                <a:off x="2013995" y="1683956"/>
                <a:ext cx="1458410" cy="1141207"/>
              </a:xfrm>
              <a:prstGeom prst="roundRect">
                <a:avLst/>
              </a:prstGeom>
              <a:solidFill>
                <a:srgbClr val="FFFF00"/>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Management</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Practices</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342900" marR="0" lvl="0" indent="-342900" defTabSz="914400" eaLnBrk="1" fontAlgn="auto" latinLnBrk="0" hangingPunct="1">
                  <a:lnSpc>
                    <a:spcPct val="100000"/>
                  </a:lnSpc>
                  <a:spcBef>
                    <a:spcPts val="0"/>
                  </a:spcBef>
                  <a:spcAft>
                    <a:spcPts val="0"/>
                  </a:spcAft>
                  <a:buClrTx/>
                  <a:buSzTx/>
                  <a:buFont typeface="Symbol" pitchFamily="2" charset="2"/>
                  <a:buChar char=""/>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Conventional</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342900" marR="0" lvl="0" indent="-342900" defTabSz="914400" eaLnBrk="1" fontAlgn="auto" latinLnBrk="0" hangingPunct="1">
                  <a:lnSpc>
                    <a:spcPct val="100000"/>
                  </a:lnSpc>
                  <a:spcBef>
                    <a:spcPts val="0"/>
                  </a:spcBef>
                  <a:spcAft>
                    <a:spcPts val="0"/>
                  </a:spcAft>
                  <a:buClrTx/>
                  <a:buSzTx/>
                  <a:buFont typeface="Symbol" pitchFamily="2" charset="2"/>
                  <a:buChar char=""/>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Organic</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38" name="Rounded Rectangle 137">
                <a:extLst>
                  <a:ext uri="{FF2B5EF4-FFF2-40B4-BE49-F238E27FC236}">
                    <a16:creationId xmlns:a16="http://schemas.microsoft.com/office/drawing/2014/main" id="{885E5408-101D-864B-809A-00C7980569ED}"/>
                  </a:ext>
                </a:extLst>
              </p:cNvPr>
              <p:cNvSpPr/>
              <p:nvPr/>
            </p:nvSpPr>
            <p:spPr>
              <a:xfrm>
                <a:off x="1966776" y="970505"/>
                <a:ext cx="1180618" cy="416689"/>
              </a:xfrm>
              <a:prstGeom prst="roundRect">
                <a:avLst/>
              </a:prstGeom>
              <a:solidFill>
                <a:srgbClr val="FFFF00"/>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Knowledge</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39" name="Rounded Rectangle 138">
                <a:extLst>
                  <a:ext uri="{FF2B5EF4-FFF2-40B4-BE49-F238E27FC236}">
                    <a16:creationId xmlns:a16="http://schemas.microsoft.com/office/drawing/2014/main" id="{EEA2A67D-7C8E-724C-96D0-B805BEA49518}"/>
                  </a:ext>
                </a:extLst>
              </p:cNvPr>
              <p:cNvSpPr/>
              <p:nvPr/>
            </p:nvSpPr>
            <p:spPr>
              <a:xfrm>
                <a:off x="1673502" y="3194612"/>
                <a:ext cx="1185879" cy="746728"/>
              </a:xfrm>
              <a:prstGeom prst="roundRect">
                <a:avLst/>
              </a:prstGeom>
              <a:solidFill>
                <a:srgbClr val="FFC000"/>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Pollination</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Service</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40" name="Rounded Rectangle 139">
                <a:extLst>
                  <a:ext uri="{FF2B5EF4-FFF2-40B4-BE49-F238E27FC236}">
                    <a16:creationId xmlns:a16="http://schemas.microsoft.com/office/drawing/2014/main" id="{0098B8B8-02B9-0043-AB0C-D5B47B544D5F}"/>
                  </a:ext>
                </a:extLst>
              </p:cNvPr>
              <p:cNvSpPr/>
              <p:nvPr/>
            </p:nvSpPr>
            <p:spPr>
              <a:xfrm>
                <a:off x="3912243" y="2754775"/>
                <a:ext cx="1180618" cy="1006893"/>
              </a:xfrm>
              <a:prstGeom prst="roundRect">
                <a:avLst/>
              </a:prstGeom>
              <a:solidFill>
                <a:srgbClr val="FFC000"/>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Natural Pest</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Enemy</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 </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41" name="Rounded Rectangle 140">
                <a:extLst>
                  <a:ext uri="{FF2B5EF4-FFF2-40B4-BE49-F238E27FC236}">
                    <a16:creationId xmlns:a16="http://schemas.microsoft.com/office/drawing/2014/main" id="{A9C536DD-ABD6-7440-92E9-F4660FC4D213}"/>
                  </a:ext>
                </a:extLst>
              </p:cNvPr>
              <p:cNvSpPr/>
              <p:nvPr/>
            </p:nvSpPr>
            <p:spPr>
              <a:xfrm>
                <a:off x="4051139" y="1400537"/>
                <a:ext cx="1486195" cy="693332"/>
              </a:xfrm>
              <a:prstGeom prst="roundRect">
                <a:avLst/>
              </a:prstGeom>
              <a:solidFill>
                <a:srgbClr val="92D050"/>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Crop Production</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sp>
            <p:nvSpPr>
              <p:cNvPr id="142" name="Rounded Rectangle 141">
                <a:extLst>
                  <a:ext uri="{FF2B5EF4-FFF2-40B4-BE49-F238E27FC236}">
                    <a16:creationId xmlns:a16="http://schemas.microsoft.com/office/drawing/2014/main" id="{8C574B9B-ECEE-5B49-8B9C-BFED47DF7C2F}"/>
                  </a:ext>
                </a:extLst>
              </p:cNvPr>
              <p:cNvSpPr/>
              <p:nvPr/>
            </p:nvSpPr>
            <p:spPr>
              <a:xfrm>
                <a:off x="4242284" y="-328481"/>
                <a:ext cx="1041721" cy="1167604"/>
              </a:xfrm>
              <a:prstGeom prst="roundRect">
                <a:avLst/>
              </a:prstGeom>
              <a:solidFill>
                <a:schemeClr val="accent1">
                  <a:lumMod val="60000"/>
                  <a:lumOff val="40000"/>
                </a:scheme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Weather</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Time</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Body CS)"/>
                  </a:rPr>
                  <a:t>Location</a:t>
                </a:r>
                <a:endParaRPr kumimoji="0" lang="en-US" sz="4000" b="0" i="0" u="none" strike="noStrike" kern="0" cap="none" spc="0" normalizeH="0" baseline="0" noProof="0" dirty="0">
                  <a:ln>
                    <a:noFill/>
                  </a:ln>
                  <a:solidFill>
                    <a:sysClr val="window" lastClr="FFFFFF"/>
                  </a:solidFill>
                  <a:effectLst/>
                  <a:uLnTx/>
                  <a:uFillTx/>
                  <a:latin typeface="Times New Roman" panose="02020603050405020304" pitchFamily="18" charset="0"/>
                  <a:ea typeface="Calibri" panose="020F0502020204030204" pitchFamily="34" charset="0"/>
                  <a:cs typeface="Times New Roman (Body CS)"/>
                </a:endParaRPr>
              </a:p>
            </p:txBody>
          </p:sp>
        </p:grpSp>
        <p:grpSp>
          <p:nvGrpSpPr>
            <p:cNvPr id="111" name="Group 110">
              <a:extLst>
                <a:ext uri="{FF2B5EF4-FFF2-40B4-BE49-F238E27FC236}">
                  <a16:creationId xmlns:a16="http://schemas.microsoft.com/office/drawing/2014/main" id="{C015ECD1-8201-8B48-81BF-3F3CDFB47585}"/>
                </a:ext>
              </a:extLst>
            </p:cNvPr>
            <p:cNvGrpSpPr/>
            <p:nvPr/>
          </p:nvGrpSpPr>
          <p:grpSpPr>
            <a:xfrm>
              <a:off x="717630" y="387591"/>
              <a:ext cx="4045514" cy="3833551"/>
              <a:chOff x="0" y="0"/>
              <a:chExt cx="4045514" cy="3833551"/>
            </a:xfrm>
          </p:grpSpPr>
          <p:cxnSp>
            <p:nvCxnSpPr>
              <p:cNvPr id="112" name="Straight Arrow Connector 111">
                <a:extLst>
                  <a:ext uri="{FF2B5EF4-FFF2-40B4-BE49-F238E27FC236}">
                    <a16:creationId xmlns:a16="http://schemas.microsoft.com/office/drawing/2014/main" id="{1748205D-BE33-434E-BE70-C3E52157C069}"/>
                  </a:ext>
                </a:extLst>
              </p:cNvPr>
              <p:cNvCxnSpPr/>
              <p:nvPr/>
            </p:nvCxnSpPr>
            <p:spPr>
              <a:xfrm>
                <a:off x="2986269" y="2807022"/>
                <a:ext cx="208344" cy="158300"/>
              </a:xfrm>
              <a:prstGeom prst="straightConnector1">
                <a:avLst/>
              </a:prstGeom>
              <a:noFill/>
              <a:ln w="6350" cap="flat" cmpd="sng" algn="ctr">
                <a:solidFill>
                  <a:sysClr val="windowText" lastClr="000000"/>
                </a:solidFill>
                <a:prstDash val="solid"/>
                <a:miter lim="800000"/>
                <a:tailEnd type="triangle"/>
              </a:ln>
              <a:effectLst/>
            </p:spPr>
          </p:cxnSp>
          <p:grpSp>
            <p:nvGrpSpPr>
              <p:cNvPr id="113" name="Group 112">
                <a:extLst>
                  <a:ext uri="{FF2B5EF4-FFF2-40B4-BE49-F238E27FC236}">
                    <a16:creationId xmlns:a16="http://schemas.microsoft.com/office/drawing/2014/main" id="{EB5ADF88-1815-EB4F-96C9-BFCBB9962E85}"/>
                  </a:ext>
                </a:extLst>
              </p:cNvPr>
              <p:cNvGrpSpPr/>
              <p:nvPr/>
            </p:nvGrpSpPr>
            <p:grpSpPr>
              <a:xfrm>
                <a:off x="0" y="0"/>
                <a:ext cx="4045514" cy="3833551"/>
                <a:chOff x="0" y="0"/>
                <a:chExt cx="4045514" cy="3833551"/>
              </a:xfrm>
            </p:grpSpPr>
            <p:cxnSp>
              <p:nvCxnSpPr>
                <p:cNvPr id="114" name="Straight Connector 113">
                  <a:extLst>
                    <a:ext uri="{FF2B5EF4-FFF2-40B4-BE49-F238E27FC236}">
                      <a16:creationId xmlns:a16="http://schemas.microsoft.com/office/drawing/2014/main" id="{C502919D-0864-1A4B-8A02-8EEE5DB4FAAD}"/>
                    </a:ext>
                  </a:extLst>
                </p:cNvPr>
                <p:cNvCxnSpPr/>
                <p:nvPr/>
              </p:nvCxnSpPr>
              <p:spPr>
                <a:xfrm>
                  <a:off x="69449" y="3084814"/>
                  <a:ext cx="0" cy="746728"/>
                </a:xfrm>
                <a:prstGeom prst="line">
                  <a:avLst/>
                </a:prstGeom>
                <a:noFill/>
                <a:ln w="6350" cap="flat" cmpd="sng" algn="ctr">
                  <a:solidFill>
                    <a:sysClr val="windowText" lastClr="000000"/>
                  </a:solidFill>
                  <a:prstDash val="solid"/>
                  <a:miter lim="800000"/>
                </a:ln>
                <a:effectLst/>
              </p:spPr>
            </p:cxnSp>
            <p:cxnSp>
              <p:nvCxnSpPr>
                <p:cNvPr id="115" name="Straight Connector 114">
                  <a:extLst>
                    <a:ext uri="{FF2B5EF4-FFF2-40B4-BE49-F238E27FC236}">
                      <a16:creationId xmlns:a16="http://schemas.microsoft.com/office/drawing/2014/main" id="{92E52DEE-F037-C640-BDE2-BA9AEE7DB432}"/>
                    </a:ext>
                  </a:extLst>
                </p:cNvPr>
                <p:cNvCxnSpPr/>
                <p:nvPr/>
              </p:nvCxnSpPr>
              <p:spPr>
                <a:xfrm flipV="1">
                  <a:off x="0" y="5949"/>
                  <a:ext cx="0" cy="1435260"/>
                </a:xfrm>
                <a:prstGeom prst="line">
                  <a:avLst/>
                </a:prstGeom>
                <a:noFill/>
                <a:ln w="6350" cap="flat" cmpd="sng" algn="ctr">
                  <a:solidFill>
                    <a:sysClr val="windowText" lastClr="000000"/>
                  </a:solidFill>
                  <a:prstDash val="solid"/>
                  <a:miter lim="800000"/>
                </a:ln>
                <a:effectLst/>
              </p:spPr>
            </p:cxnSp>
            <p:cxnSp>
              <p:nvCxnSpPr>
                <p:cNvPr id="117" name="Straight Arrow Connector 116">
                  <a:extLst>
                    <a:ext uri="{FF2B5EF4-FFF2-40B4-BE49-F238E27FC236}">
                      <a16:creationId xmlns:a16="http://schemas.microsoft.com/office/drawing/2014/main" id="{A9092C99-03BA-B649-ADCE-0FCEA98633CB}"/>
                    </a:ext>
                  </a:extLst>
                </p:cNvPr>
                <p:cNvCxnSpPr/>
                <p:nvPr/>
              </p:nvCxnSpPr>
              <p:spPr>
                <a:xfrm>
                  <a:off x="0" y="0"/>
                  <a:ext cx="1377388" cy="0"/>
                </a:xfrm>
                <a:prstGeom prst="straightConnector1">
                  <a:avLst/>
                </a:prstGeom>
                <a:noFill/>
                <a:ln w="6350" cap="flat" cmpd="sng" algn="ctr">
                  <a:solidFill>
                    <a:sysClr val="windowText" lastClr="000000"/>
                  </a:solidFill>
                  <a:prstDash val="solid"/>
                  <a:miter lim="800000"/>
                  <a:tailEnd type="triangle"/>
                </a:ln>
                <a:effectLst/>
              </p:spPr>
            </p:cxnSp>
            <p:cxnSp>
              <p:nvCxnSpPr>
                <p:cNvPr id="118" name="Straight Arrow Connector 117">
                  <a:extLst>
                    <a:ext uri="{FF2B5EF4-FFF2-40B4-BE49-F238E27FC236}">
                      <a16:creationId xmlns:a16="http://schemas.microsoft.com/office/drawing/2014/main" id="{EA155603-65EE-8748-B9D5-63E7EFD2EED3}"/>
                    </a:ext>
                  </a:extLst>
                </p:cNvPr>
                <p:cNvCxnSpPr/>
                <p:nvPr/>
              </p:nvCxnSpPr>
              <p:spPr>
                <a:xfrm>
                  <a:off x="798654" y="1956122"/>
                  <a:ext cx="498250" cy="0"/>
                </a:xfrm>
                <a:prstGeom prst="straightConnector1">
                  <a:avLst/>
                </a:prstGeom>
                <a:noFill/>
                <a:ln w="6350" cap="flat" cmpd="sng" algn="ctr">
                  <a:solidFill>
                    <a:sysClr val="windowText" lastClr="000000"/>
                  </a:solidFill>
                  <a:prstDash val="solid"/>
                  <a:miter lim="800000"/>
                  <a:tailEnd type="triangle"/>
                </a:ln>
                <a:effectLst/>
              </p:spPr>
            </p:cxnSp>
            <p:cxnSp>
              <p:nvCxnSpPr>
                <p:cNvPr id="119" name="Straight Connector 118">
                  <a:extLst>
                    <a:ext uri="{FF2B5EF4-FFF2-40B4-BE49-F238E27FC236}">
                      <a16:creationId xmlns:a16="http://schemas.microsoft.com/office/drawing/2014/main" id="{E542AB76-2D64-9B47-8A28-7C1389CB7A7F}"/>
                    </a:ext>
                  </a:extLst>
                </p:cNvPr>
                <p:cNvCxnSpPr/>
                <p:nvPr/>
              </p:nvCxnSpPr>
              <p:spPr>
                <a:xfrm>
                  <a:off x="69449" y="2436632"/>
                  <a:ext cx="0" cy="659178"/>
                </a:xfrm>
                <a:prstGeom prst="line">
                  <a:avLst/>
                </a:prstGeom>
                <a:noFill/>
                <a:ln w="6350" cap="flat" cmpd="sng" algn="ctr">
                  <a:solidFill>
                    <a:sysClr val="windowText" lastClr="000000"/>
                  </a:solidFill>
                  <a:prstDash val="solid"/>
                  <a:miter lim="800000"/>
                </a:ln>
                <a:effectLst/>
              </p:spPr>
            </p:cxnSp>
            <p:cxnSp>
              <p:nvCxnSpPr>
                <p:cNvPr id="120" name="Straight Arrow Connector 119">
                  <a:extLst>
                    <a:ext uri="{FF2B5EF4-FFF2-40B4-BE49-F238E27FC236}">
                      <a16:creationId xmlns:a16="http://schemas.microsoft.com/office/drawing/2014/main" id="{C8DFFFB6-0D3E-5541-97D9-B63ED4845F3C}"/>
                    </a:ext>
                  </a:extLst>
                </p:cNvPr>
                <p:cNvCxnSpPr>
                  <a:cxnSpLocks/>
                </p:cNvCxnSpPr>
                <p:nvPr/>
              </p:nvCxnSpPr>
              <p:spPr>
                <a:xfrm>
                  <a:off x="69449" y="3090441"/>
                  <a:ext cx="886423" cy="0"/>
                </a:xfrm>
                <a:prstGeom prst="straightConnector1">
                  <a:avLst/>
                </a:prstGeom>
                <a:noFill/>
                <a:ln w="6350" cap="flat" cmpd="sng" algn="ctr">
                  <a:solidFill>
                    <a:sysClr val="windowText" lastClr="000000"/>
                  </a:solidFill>
                  <a:prstDash val="solid"/>
                  <a:miter lim="800000"/>
                  <a:tailEnd type="triangle"/>
                </a:ln>
                <a:effectLst/>
              </p:spPr>
            </p:cxnSp>
            <p:cxnSp>
              <p:nvCxnSpPr>
                <p:cNvPr id="121" name="Straight Connector 120">
                  <a:extLst>
                    <a:ext uri="{FF2B5EF4-FFF2-40B4-BE49-F238E27FC236}">
                      <a16:creationId xmlns:a16="http://schemas.microsoft.com/office/drawing/2014/main" id="{81487FEB-46A4-3748-B2B5-9CB1148C5978}"/>
                    </a:ext>
                  </a:extLst>
                </p:cNvPr>
                <p:cNvCxnSpPr/>
                <p:nvPr/>
              </p:nvCxnSpPr>
              <p:spPr>
                <a:xfrm flipV="1">
                  <a:off x="69449" y="3825594"/>
                  <a:ext cx="3610698" cy="0"/>
                </a:xfrm>
                <a:prstGeom prst="line">
                  <a:avLst/>
                </a:prstGeom>
                <a:noFill/>
                <a:ln w="6350" cap="flat" cmpd="sng" algn="ctr">
                  <a:solidFill>
                    <a:sysClr val="windowText" lastClr="000000"/>
                  </a:solidFill>
                  <a:prstDash val="solid"/>
                  <a:miter lim="800000"/>
                </a:ln>
                <a:effectLst/>
              </p:spPr>
            </p:cxnSp>
            <p:cxnSp>
              <p:nvCxnSpPr>
                <p:cNvPr id="122" name="Straight Arrow Connector 121">
                  <a:extLst>
                    <a:ext uri="{FF2B5EF4-FFF2-40B4-BE49-F238E27FC236}">
                      <a16:creationId xmlns:a16="http://schemas.microsoft.com/office/drawing/2014/main" id="{0CBC3905-572A-6446-9077-AAE708094FCF}"/>
                    </a:ext>
                  </a:extLst>
                </p:cNvPr>
                <p:cNvCxnSpPr/>
                <p:nvPr/>
              </p:nvCxnSpPr>
              <p:spPr>
                <a:xfrm flipV="1">
                  <a:off x="3674802" y="3376432"/>
                  <a:ext cx="0" cy="457119"/>
                </a:xfrm>
                <a:prstGeom prst="straightConnector1">
                  <a:avLst/>
                </a:prstGeom>
                <a:noFill/>
                <a:ln w="6350" cap="flat" cmpd="sng" algn="ctr">
                  <a:solidFill>
                    <a:sysClr val="windowText" lastClr="000000"/>
                  </a:solidFill>
                  <a:prstDash val="solid"/>
                  <a:miter lim="800000"/>
                  <a:tailEnd type="triangle"/>
                </a:ln>
                <a:effectLst/>
              </p:spPr>
            </p:cxnSp>
            <p:cxnSp>
              <p:nvCxnSpPr>
                <p:cNvPr id="123" name="Straight Arrow Connector 122">
                  <a:extLst>
                    <a:ext uri="{FF2B5EF4-FFF2-40B4-BE49-F238E27FC236}">
                      <a16:creationId xmlns:a16="http://schemas.microsoft.com/office/drawing/2014/main" id="{D22B87CD-948D-7146-863E-CC9C386B5239}"/>
                    </a:ext>
                  </a:extLst>
                </p:cNvPr>
                <p:cNvCxnSpPr>
                  <a:cxnSpLocks/>
                </p:cNvCxnSpPr>
                <p:nvPr/>
              </p:nvCxnSpPr>
              <p:spPr>
                <a:xfrm flipV="1">
                  <a:off x="3813698" y="1709678"/>
                  <a:ext cx="0" cy="657506"/>
                </a:xfrm>
                <a:prstGeom prst="straightConnector1">
                  <a:avLst/>
                </a:prstGeom>
                <a:noFill/>
                <a:ln w="6350" cap="flat" cmpd="sng" algn="ctr">
                  <a:solidFill>
                    <a:sysClr val="windowText" lastClr="000000"/>
                  </a:solidFill>
                  <a:prstDash val="solid"/>
                  <a:miter lim="800000"/>
                  <a:tailEnd type="triangle"/>
                </a:ln>
                <a:effectLst/>
              </p:spPr>
            </p:cxnSp>
            <p:cxnSp>
              <p:nvCxnSpPr>
                <p:cNvPr id="124" name="Straight Arrow Connector 123">
                  <a:extLst>
                    <a:ext uri="{FF2B5EF4-FFF2-40B4-BE49-F238E27FC236}">
                      <a16:creationId xmlns:a16="http://schemas.microsoft.com/office/drawing/2014/main" id="{CD3F524E-D7FF-C547-90F3-0330CB85F8A0}"/>
                    </a:ext>
                  </a:extLst>
                </p:cNvPr>
                <p:cNvCxnSpPr/>
                <p:nvPr/>
              </p:nvCxnSpPr>
              <p:spPr>
                <a:xfrm>
                  <a:off x="800904" y="2071869"/>
                  <a:ext cx="497840" cy="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125" name="Straight Arrow Connector 124">
                  <a:extLst>
                    <a:ext uri="{FF2B5EF4-FFF2-40B4-BE49-F238E27FC236}">
                      <a16:creationId xmlns:a16="http://schemas.microsoft.com/office/drawing/2014/main" id="{91B6802F-294F-0448-9F1C-B6A32A52B433}"/>
                    </a:ext>
                  </a:extLst>
                </p:cNvPr>
                <p:cNvCxnSpPr/>
                <p:nvPr/>
              </p:nvCxnSpPr>
              <p:spPr>
                <a:xfrm>
                  <a:off x="1672381" y="2436632"/>
                  <a:ext cx="0" cy="369811"/>
                </a:xfrm>
                <a:prstGeom prst="straightConnector1">
                  <a:avLst/>
                </a:prstGeom>
                <a:noFill/>
                <a:ln w="6350" cap="flat" cmpd="sng" algn="ctr">
                  <a:solidFill>
                    <a:sysClr val="windowText" lastClr="000000"/>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675230FF-7A83-DE47-8039-43221DCBC3A2}"/>
                    </a:ext>
                  </a:extLst>
                </p:cNvPr>
                <p:cNvCxnSpPr/>
                <p:nvPr/>
              </p:nvCxnSpPr>
              <p:spPr>
                <a:xfrm>
                  <a:off x="2754775" y="1632031"/>
                  <a:ext cx="579184" cy="0"/>
                </a:xfrm>
                <a:prstGeom prst="straightConnector1">
                  <a:avLst/>
                </a:prstGeom>
                <a:noFill/>
                <a:ln w="6350" cap="flat" cmpd="sng" algn="ctr">
                  <a:solidFill>
                    <a:sysClr val="windowText" lastClr="000000"/>
                  </a:solidFill>
                  <a:prstDash val="solid"/>
                  <a:miter lim="800000"/>
                  <a:tailEnd type="triangle"/>
                </a:ln>
                <a:effectLst/>
              </p:spPr>
            </p:cxnSp>
            <p:cxnSp>
              <p:nvCxnSpPr>
                <p:cNvPr id="127" name="Straight Arrow Connector 126">
                  <a:extLst>
                    <a:ext uri="{FF2B5EF4-FFF2-40B4-BE49-F238E27FC236}">
                      <a16:creationId xmlns:a16="http://schemas.microsoft.com/office/drawing/2014/main" id="{A2E4FB9C-2565-8846-A763-1D313E62100A}"/>
                    </a:ext>
                  </a:extLst>
                </p:cNvPr>
                <p:cNvCxnSpPr>
                  <a:cxnSpLocks/>
                </p:cNvCxnSpPr>
                <p:nvPr/>
              </p:nvCxnSpPr>
              <p:spPr>
                <a:xfrm>
                  <a:off x="2726989" y="132959"/>
                  <a:ext cx="634305" cy="879024"/>
                </a:xfrm>
                <a:prstGeom prst="straightConnector1">
                  <a:avLst/>
                </a:prstGeom>
                <a:noFill/>
                <a:ln w="6350" cap="flat" cmpd="sng" algn="ctr">
                  <a:solidFill>
                    <a:sysClr val="windowText" lastClr="000000"/>
                  </a:solidFill>
                  <a:prstDash val="solid"/>
                  <a:miter lim="800000"/>
                  <a:tailEnd type="triangle"/>
                </a:ln>
                <a:effectLst/>
              </p:spPr>
            </p:cxnSp>
            <p:cxnSp>
              <p:nvCxnSpPr>
                <p:cNvPr id="128" name="Straight Arrow Connector 127">
                  <a:extLst>
                    <a:ext uri="{FF2B5EF4-FFF2-40B4-BE49-F238E27FC236}">
                      <a16:creationId xmlns:a16="http://schemas.microsoft.com/office/drawing/2014/main" id="{89399D31-8972-3641-9591-86EC5A0992E9}"/>
                    </a:ext>
                  </a:extLst>
                </p:cNvPr>
                <p:cNvCxnSpPr>
                  <a:cxnSpLocks/>
                  <a:stCxn id="142" idx="2"/>
                </p:cNvCxnSpPr>
                <p:nvPr/>
              </p:nvCxnSpPr>
              <p:spPr>
                <a:xfrm flipH="1">
                  <a:off x="4045514" y="451532"/>
                  <a:ext cx="0" cy="548071"/>
                </a:xfrm>
                <a:prstGeom prst="straightConnector1">
                  <a:avLst/>
                </a:prstGeom>
                <a:noFill/>
                <a:ln w="6350" cap="flat" cmpd="sng" algn="ctr">
                  <a:solidFill>
                    <a:sysClr val="windowText" lastClr="000000"/>
                  </a:solidFill>
                  <a:prstDash val="solid"/>
                  <a:miter lim="800000"/>
                  <a:tailEnd type="triangle"/>
                </a:ln>
                <a:effectLst/>
              </p:spPr>
            </p:cxnSp>
            <p:cxnSp>
              <p:nvCxnSpPr>
                <p:cNvPr id="129" name="Straight Arrow Connector 128">
                  <a:extLst>
                    <a:ext uri="{FF2B5EF4-FFF2-40B4-BE49-F238E27FC236}">
                      <a16:creationId xmlns:a16="http://schemas.microsoft.com/office/drawing/2014/main" id="{335C9BCA-03B3-FC44-8D0D-3E899DB75C98}"/>
                    </a:ext>
                  </a:extLst>
                </p:cNvPr>
                <p:cNvCxnSpPr/>
                <p:nvPr/>
              </p:nvCxnSpPr>
              <p:spPr>
                <a:xfrm flipV="1">
                  <a:off x="2986269" y="1709678"/>
                  <a:ext cx="544444" cy="1101291"/>
                </a:xfrm>
                <a:prstGeom prst="straightConnector1">
                  <a:avLst/>
                </a:prstGeom>
                <a:noFill/>
                <a:ln w="6350" cap="flat" cmpd="sng" algn="ctr">
                  <a:solidFill>
                    <a:sysClr val="windowText" lastClr="000000"/>
                  </a:solidFill>
                  <a:prstDash val="solid"/>
                  <a:miter lim="800000"/>
                  <a:tailEnd type="triangle"/>
                </a:ln>
                <a:effectLst/>
              </p:spPr>
            </p:cxnSp>
            <p:cxnSp>
              <p:nvCxnSpPr>
                <p:cNvPr id="130" name="Straight Connector 129">
                  <a:extLst>
                    <a:ext uri="{FF2B5EF4-FFF2-40B4-BE49-F238E27FC236}">
                      <a16:creationId xmlns:a16="http://schemas.microsoft.com/office/drawing/2014/main" id="{953F25E2-3D95-E544-8D37-94AB0C7A4DEB}"/>
                    </a:ext>
                  </a:extLst>
                </p:cNvPr>
                <p:cNvCxnSpPr/>
                <p:nvPr/>
              </p:nvCxnSpPr>
              <p:spPr>
                <a:xfrm>
                  <a:off x="2662178" y="2436632"/>
                  <a:ext cx="323737" cy="372166"/>
                </a:xfrm>
                <a:prstGeom prst="line">
                  <a:avLst/>
                </a:prstGeom>
                <a:noFill/>
                <a:ln w="6350" cap="flat" cmpd="sng" algn="ctr">
                  <a:solidFill>
                    <a:sysClr val="windowText" lastClr="000000"/>
                  </a:solidFill>
                  <a:prstDash val="solid"/>
                  <a:miter lim="800000"/>
                </a:ln>
                <a:effectLst/>
              </p:spPr>
            </p:cxnSp>
            <p:cxnSp>
              <p:nvCxnSpPr>
                <p:cNvPr id="131" name="Straight Arrow Connector 130">
                  <a:extLst>
                    <a:ext uri="{FF2B5EF4-FFF2-40B4-BE49-F238E27FC236}">
                      <a16:creationId xmlns:a16="http://schemas.microsoft.com/office/drawing/2014/main" id="{948792BE-3FDA-A742-9643-815E9B0CFE43}"/>
                    </a:ext>
                  </a:extLst>
                </p:cNvPr>
                <p:cNvCxnSpPr>
                  <a:cxnSpLocks/>
                </p:cNvCxnSpPr>
                <p:nvPr/>
              </p:nvCxnSpPr>
              <p:spPr>
                <a:xfrm flipV="1">
                  <a:off x="1886674" y="190505"/>
                  <a:ext cx="0" cy="348723"/>
                </a:xfrm>
                <a:prstGeom prst="straightConnector1">
                  <a:avLst/>
                </a:prstGeom>
                <a:noFill/>
                <a:ln w="9525" cap="flat" cmpd="sng" algn="ctr">
                  <a:solidFill>
                    <a:sysClr val="windowText" lastClr="000000"/>
                  </a:solidFill>
                  <a:prstDash val="dash"/>
                  <a:round/>
                  <a:headEnd type="none" w="med" len="med"/>
                  <a:tailEnd type="none" w="med" len="med"/>
                </a:ln>
                <a:effectLst/>
              </p:spPr>
            </p:cxnSp>
            <p:cxnSp>
              <p:nvCxnSpPr>
                <p:cNvPr id="132" name="Straight Arrow Connector 131">
                  <a:extLst>
                    <a:ext uri="{FF2B5EF4-FFF2-40B4-BE49-F238E27FC236}">
                      <a16:creationId xmlns:a16="http://schemas.microsoft.com/office/drawing/2014/main" id="{754AF128-4E5E-3844-BB1C-BBD5D065C6DE}"/>
                    </a:ext>
                  </a:extLst>
                </p:cNvPr>
                <p:cNvCxnSpPr>
                  <a:cxnSpLocks/>
                </p:cNvCxnSpPr>
                <p:nvPr/>
              </p:nvCxnSpPr>
              <p:spPr>
                <a:xfrm flipV="1">
                  <a:off x="1886674" y="1012946"/>
                  <a:ext cx="0" cy="283419"/>
                </a:xfrm>
                <a:prstGeom prst="straightConnector1">
                  <a:avLst/>
                </a:prstGeom>
                <a:noFill/>
                <a:ln w="9525" cap="flat" cmpd="sng" algn="ctr">
                  <a:solidFill>
                    <a:sysClr val="windowText" lastClr="000000"/>
                  </a:solidFill>
                  <a:prstDash val="dash"/>
                  <a:round/>
                  <a:headEnd type="none" w="med" len="med"/>
                  <a:tailEnd type="none" w="med" len="med"/>
                </a:ln>
                <a:effectLst/>
              </p:spPr>
            </p:cxnSp>
            <p:cxnSp>
              <p:nvCxnSpPr>
                <p:cNvPr id="133" name="Straight Arrow Connector 132">
                  <a:extLst>
                    <a:ext uri="{FF2B5EF4-FFF2-40B4-BE49-F238E27FC236}">
                      <a16:creationId xmlns:a16="http://schemas.microsoft.com/office/drawing/2014/main" id="{335CBEC2-59B7-2E49-95F7-1D4F316D7CD1}"/>
                    </a:ext>
                  </a:extLst>
                </p:cNvPr>
                <p:cNvCxnSpPr>
                  <a:cxnSpLocks/>
                </p:cNvCxnSpPr>
                <p:nvPr/>
              </p:nvCxnSpPr>
              <p:spPr>
                <a:xfrm flipV="1">
                  <a:off x="2557588" y="184714"/>
                  <a:ext cx="0" cy="1111651"/>
                </a:xfrm>
                <a:prstGeom prst="straightConnector1">
                  <a:avLst/>
                </a:prstGeom>
                <a:noFill/>
                <a:ln w="6350" cap="flat" cmpd="sng" algn="ctr">
                  <a:solidFill>
                    <a:sysClr val="windowText" lastClr="000000"/>
                  </a:solidFill>
                  <a:prstDash val="solid"/>
                  <a:miter lim="800000"/>
                  <a:tailEnd type="triangle"/>
                </a:ln>
                <a:effectLst/>
              </p:spPr>
            </p:cxnSp>
            <p:cxnSp>
              <p:nvCxnSpPr>
                <p:cNvPr id="134" name="Straight Connector 133">
                  <a:extLst>
                    <a:ext uri="{FF2B5EF4-FFF2-40B4-BE49-F238E27FC236}">
                      <a16:creationId xmlns:a16="http://schemas.microsoft.com/office/drawing/2014/main" id="{2071D9C7-E8F5-FA43-A0A6-751A51A17180}"/>
                    </a:ext>
                  </a:extLst>
                </p:cNvPr>
                <p:cNvCxnSpPr/>
                <p:nvPr/>
              </p:nvCxnSpPr>
              <p:spPr>
                <a:xfrm flipV="1">
                  <a:off x="2129742" y="2807022"/>
                  <a:ext cx="855691" cy="288740"/>
                </a:xfrm>
                <a:prstGeom prst="line">
                  <a:avLst/>
                </a:prstGeom>
                <a:noFill/>
                <a:ln w="6350" cap="flat" cmpd="sng" algn="ctr">
                  <a:solidFill>
                    <a:sysClr val="windowText" lastClr="000000"/>
                  </a:solidFill>
                  <a:prstDash val="solid"/>
                  <a:miter lim="800000"/>
                </a:ln>
                <a:effectLst/>
              </p:spPr>
            </p:cxnSp>
          </p:grpSp>
        </p:grpSp>
      </p:grpSp>
      <p:grpSp>
        <p:nvGrpSpPr>
          <p:cNvPr id="143" name="Group 142">
            <a:extLst>
              <a:ext uri="{FF2B5EF4-FFF2-40B4-BE49-F238E27FC236}">
                <a16:creationId xmlns:a16="http://schemas.microsoft.com/office/drawing/2014/main" id="{673030B4-F35A-634C-A463-C951D52E9200}"/>
              </a:ext>
            </a:extLst>
          </p:cNvPr>
          <p:cNvGrpSpPr/>
          <p:nvPr/>
        </p:nvGrpSpPr>
        <p:grpSpPr>
          <a:xfrm>
            <a:off x="406256" y="24052842"/>
            <a:ext cx="13328073" cy="1240354"/>
            <a:chOff x="762000" y="5726569"/>
            <a:chExt cx="13258800" cy="885397"/>
          </a:xfrm>
          <a:solidFill>
            <a:srgbClr val="4F2683"/>
          </a:solidFill>
        </p:grpSpPr>
        <p:sp>
          <p:nvSpPr>
            <p:cNvPr id="144" name="Rectangle 143">
              <a:extLst>
                <a:ext uri="{FF2B5EF4-FFF2-40B4-BE49-F238E27FC236}">
                  <a16:creationId xmlns:a16="http://schemas.microsoft.com/office/drawing/2014/main" id="{3B612B2E-66F4-6946-ABD6-9D537BC7A873}"/>
                </a:ext>
              </a:extLst>
            </p:cNvPr>
            <p:cNvSpPr/>
            <p:nvPr/>
          </p:nvSpPr>
          <p:spPr>
            <a:xfrm>
              <a:off x="762000" y="5726569"/>
              <a:ext cx="13258800" cy="885397"/>
            </a:xfrm>
            <a:prstGeom prst="rect">
              <a:avLst/>
            </a:prstGeom>
            <a:grpFill/>
            <a:ln>
              <a:solidFill>
                <a:srgbClr val="4F26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400" dirty="0"/>
            </a:p>
          </p:txBody>
        </p:sp>
        <p:sp>
          <p:nvSpPr>
            <p:cNvPr id="145" name="TextBox 144">
              <a:extLst>
                <a:ext uri="{FF2B5EF4-FFF2-40B4-BE49-F238E27FC236}">
                  <a16:creationId xmlns:a16="http://schemas.microsoft.com/office/drawing/2014/main" id="{C81CE317-6764-5940-8B87-6E0C63327004}"/>
                </a:ext>
              </a:extLst>
            </p:cNvPr>
            <p:cNvSpPr txBox="1"/>
            <p:nvPr/>
          </p:nvSpPr>
          <p:spPr>
            <a:xfrm>
              <a:off x="762000" y="5867400"/>
              <a:ext cx="12420600" cy="614719"/>
            </a:xfrm>
            <a:prstGeom prst="rect">
              <a:avLst/>
            </a:prstGeom>
            <a:grpFill/>
            <a:ln>
              <a:solidFill>
                <a:srgbClr val="4F2683"/>
              </a:solidFill>
            </a:ln>
          </p:spPr>
          <p:txBody>
            <a:bodyPr wrap="square" rtlCol="0" anchor="t">
              <a:spAutoFit/>
            </a:bodyPr>
            <a:lstStyle/>
            <a:p>
              <a:pPr algn="ctr"/>
              <a:r>
                <a:rPr lang="en-US" sz="5400" b="1" dirty="0">
                  <a:solidFill>
                    <a:srgbClr val="FFFFFF"/>
                  </a:solidFill>
                  <a:latin typeface="Arial" pitchFamily="34" charset="0"/>
                  <a:cs typeface="Arial" pitchFamily="34" charset="0"/>
                </a:rPr>
                <a:t>Methods</a:t>
              </a:r>
            </a:p>
          </p:txBody>
        </p:sp>
      </p:grpSp>
      <p:sp>
        <p:nvSpPr>
          <p:cNvPr id="146" name="Rectangle 145">
            <a:extLst>
              <a:ext uri="{FF2B5EF4-FFF2-40B4-BE49-F238E27FC236}">
                <a16:creationId xmlns:a16="http://schemas.microsoft.com/office/drawing/2014/main" id="{1E9E8A6F-8940-3D49-B897-75182A948180}"/>
              </a:ext>
            </a:extLst>
          </p:cNvPr>
          <p:cNvSpPr/>
          <p:nvPr/>
        </p:nvSpPr>
        <p:spPr>
          <a:xfrm>
            <a:off x="552038" y="20822058"/>
            <a:ext cx="13604176" cy="3132496"/>
          </a:xfrm>
          <a:prstGeom prst="rect">
            <a:avLst/>
          </a:prstGeom>
          <a:solidFill>
            <a:srgbClr val="FF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a:solidFill>
                  <a:schemeClr val="bg1"/>
                </a:solidFill>
                <a:latin typeface="Gill Sans MT (Body)"/>
                <a:cs typeface="Arial" panose="020B0604020202020204" pitchFamily="34" charset="0"/>
              </a:rPr>
              <a:t> </a:t>
            </a:r>
            <a:r>
              <a:rPr lang="en-US" sz="4800" dirty="0">
                <a:solidFill>
                  <a:schemeClr val="bg1"/>
                </a:solidFill>
                <a:latin typeface="Gill Sans MT (Body)"/>
                <a:cs typeface="Arial" panose="020B0604020202020204" pitchFamily="34" charset="0"/>
              </a:rPr>
              <a:t>This research seeks to examine the combined effects of above and below ground ecosystem services, together with climate variables,  on crop yield across global farming regions.</a:t>
            </a:r>
          </a:p>
          <a:p>
            <a:pPr algn="ctr"/>
            <a:endParaRPr lang="en-US" sz="4800" dirty="0">
              <a:solidFill>
                <a:schemeClr val="bg1"/>
              </a:solidFill>
              <a:latin typeface="Gill Sans MT (Body)"/>
              <a:cs typeface="Arial" panose="020B0604020202020204" pitchFamily="34" charset="0"/>
            </a:endParaRPr>
          </a:p>
          <a:p>
            <a:endParaRPr lang="en-US" sz="4800" dirty="0">
              <a:solidFill>
                <a:schemeClr val="bg1"/>
              </a:solidFill>
              <a:latin typeface="Gill Sans MT (Body)"/>
              <a:cs typeface="Arial" panose="020B0604020202020204" pitchFamily="34" charset="0"/>
            </a:endParaRPr>
          </a:p>
        </p:txBody>
      </p:sp>
      <p:sp>
        <p:nvSpPr>
          <p:cNvPr id="63" name="Rectangle 62">
            <a:extLst>
              <a:ext uri="{FF2B5EF4-FFF2-40B4-BE49-F238E27FC236}">
                <a16:creationId xmlns:a16="http://schemas.microsoft.com/office/drawing/2014/main" id="{6F32347E-A738-6D4E-B3BB-906FFD9990E3}"/>
              </a:ext>
            </a:extLst>
          </p:cNvPr>
          <p:cNvSpPr/>
          <p:nvPr/>
        </p:nvSpPr>
        <p:spPr>
          <a:xfrm>
            <a:off x="25185479" y="6860150"/>
            <a:ext cx="16924033" cy="1655427"/>
          </a:xfrm>
          <a:prstGeom prst="rect">
            <a:avLst/>
          </a:prstGeom>
        </p:spPr>
        <p:txBody>
          <a:bodyPr vert="horz" lIns="91440" tIns="45720" rIns="91440" bIns="45720" rtlCol="0" anchor="ctr">
            <a:normAutofit/>
          </a:bodyPr>
          <a:lstStyle/>
          <a:p>
            <a:pPr lvl="0">
              <a:lnSpc>
                <a:spcPct val="90000"/>
              </a:lnSpc>
              <a:spcBef>
                <a:spcPct val="0"/>
              </a:spcBef>
              <a:spcAft>
                <a:spcPts val="200"/>
              </a:spcAft>
            </a:pPr>
            <a:r>
              <a:rPr lang="en-US" sz="4800" b="1" dirty="0">
                <a:solidFill>
                  <a:schemeClr val="bg1"/>
                </a:solidFill>
                <a:latin typeface="Gill Sans MT" panose="020B0502020104020203" pitchFamily="34" charset="77"/>
                <a:ea typeface="+mj-ea"/>
                <a:cs typeface="Times New Roman" panose="02020603050405020304" pitchFamily="18" charset="0"/>
              </a:rPr>
              <a:t>Conceptual linkages of landscape and  crop production</a:t>
            </a:r>
            <a:endParaRPr lang="en-US" sz="4800" kern="1200" dirty="0">
              <a:solidFill>
                <a:schemeClr val="bg1"/>
              </a:solidFill>
              <a:latin typeface="Gill Sans MT" panose="020B0502020104020203" pitchFamily="34" charset="77"/>
              <a:ea typeface="+mj-ea"/>
              <a:cs typeface="Times New Roman" panose="02020603050405020304" pitchFamily="18" charset="0"/>
            </a:endParaRPr>
          </a:p>
        </p:txBody>
      </p:sp>
      <p:pic>
        <p:nvPicPr>
          <p:cNvPr id="20" name="Picture 19">
            <a:extLst>
              <a:ext uri="{FF2B5EF4-FFF2-40B4-BE49-F238E27FC236}">
                <a16:creationId xmlns:a16="http://schemas.microsoft.com/office/drawing/2014/main" id="{059363E6-CF80-4B9E-8505-53F5973E2608}"/>
              </a:ext>
            </a:extLst>
          </p:cNvPr>
          <p:cNvPicPr>
            <a:picLocks noChangeAspect="1"/>
          </p:cNvPicPr>
          <p:nvPr/>
        </p:nvPicPr>
        <p:blipFill>
          <a:blip r:embed="rId4"/>
          <a:stretch>
            <a:fillRect/>
          </a:stretch>
        </p:blipFill>
        <p:spPr>
          <a:xfrm>
            <a:off x="1558868" y="16023498"/>
            <a:ext cx="10568042" cy="3765341"/>
          </a:xfrm>
          <a:prstGeom prst="rect">
            <a:avLst/>
          </a:prstGeom>
        </p:spPr>
      </p:pic>
      <p:sp>
        <p:nvSpPr>
          <p:cNvPr id="78" name="Rectangle 77">
            <a:extLst>
              <a:ext uri="{FF2B5EF4-FFF2-40B4-BE49-F238E27FC236}">
                <a16:creationId xmlns:a16="http://schemas.microsoft.com/office/drawing/2014/main" id="{A6023B8C-2B04-4DE7-B8CE-3F13E83B5F83}"/>
              </a:ext>
            </a:extLst>
          </p:cNvPr>
          <p:cNvSpPr/>
          <p:nvPr/>
        </p:nvSpPr>
        <p:spPr>
          <a:xfrm>
            <a:off x="24555652" y="19834943"/>
            <a:ext cx="16924025" cy="3576125"/>
          </a:xfrm>
          <a:prstGeom prst="rect">
            <a:avLst/>
          </a:prstGeom>
          <a:solidFill>
            <a:srgbClr val="FF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a:solidFill>
                  <a:schemeClr val="bg1"/>
                </a:solidFill>
                <a:latin typeface="Gill Sans MT (Body)"/>
                <a:cs typeface="Arial" panose="020B0604020202020204" pitchFamily="34" charset="0"/>
              </a:rPr>
              <a:t>Model Equation:</a:t>
            </a:r>
          </a:p>
          <a:p>
            <a:pPr algn="just"/>
            <a:r>
              <a:rPr lang="en-US" sz="4800" dirty="0">
                <a:solidFill>
                  <a:schemeClr val="bg1"/>
                </a:solidFill>
                <a:latin typeface="Gill Sans MT (Body)"/>
                <a:cs typeface="Arial" panose="020B0604020202020204" pitchFamily="34" charset="0"/>
              </a:rPr>
              <a:t> 1. Production ~ Landscape*soil + weather + manag. practices</a:t>
            </a:r>
          </a:p>
          <a:p>
            <a:pPr algn="just"/>
            <a:endParaRPr lang="en-US" sz="4800" dirty="0">
              <a:solidFill>
                <a:schemeClr val="bg1"/>
              </a:solidFill>
              <a:latin typeface="Gill Sans MT (Body)"/>
              <a:cs typeface="Arial" panose="020B0604020202020204" pitchFamily="34" charset="0"/>
            </a:endParaRPr>
          </a:p>
          <a:p>
            <a:pPr algn="just"/>
            <a:r>
              <a:rPr lang="en-US" sz="4800" dirty="0">
                <a:solidFill>
                  <a:schemeClr val="bg1"/>
                </a:solidFill>
                <a:latin typeface="Gill Sans MT (Body)"/>
                <a:cs typeface="Arial" panose="020B0604020202020204" pitchFamily="34" charset="0"/>
              </a:rPr>
              <a:t>2.  Production ~ Pollination + manag. practices + weather</a:t>
            </a:r>
          </a:p>
          <a:p>
            <a:pPr algn="just"/>
            <a:endParaRPr lang="en-US" sz="4800" dirty="0">
              <a:solidFill>
                <a:schemeClr val="bg1"/>
              </a:solidFill>
              <a:latin typeface="Gill Sans MT (Body)"/>
              <a:cs typeface="Arial" panose="020B0604020202020204" pitchFamily="34" charset="0"/>
            </a:endParaRPr>
          </a:p>
          <a:p>
            <a:pPr algn="just"/>
            <a:endParaRPr lang="en-US" sz="4800" dirty="0">
              <a:solidFill>
                <a:schemeClr val="bg1"/>
              </a:solidFill>
              <a:latin typeface="Gill Sans MT (Body)"/>
              <a:cs typeface="Arial" panose="020B0604020202020204" pitchFamily="34" charset="0"/>
            </a:endParaRPr>
          </a:p>
        </p:txBody>
      </p:sp>
      <p:pic>
        <p:nvPicPr>
          <p:cNvPr id="64" name="Picture 63">
            <a:extLst>
              <a:ext uri="{FF2B5EF4-FFF2-40B4-BE49-F238E27FC236}">
                <a16:creationId xmlns:a16="http://schemas.microsoft.com/office/drawing/2014/main" id="{636A2AAF-D2E4-914B-BE60-DF6EF0529CC7}"/>
              </a:ext>
            </a:extLst>
          </p:cNvPr>
          <p:cNvPicPr>
            <a:picLocks noChangeAspect="1"/>
          </p:cNvPicPr>
          <p:nvPr/>
        </p:nvPicPr>
        <p:blipFill>
          <a:blip r:embed="rId5"/>
          <a:stretch>
            <a:fillRect/>
          </a:stretch>
        </p:blipFill>
        <p:spPr>
          <a:xfrm>
            <a:off x="762000" y="1090600"/>
            <a:ext cx="7498080" cy="4098835"/>
          </a:xfrm>
          <a:prstGeom prst="rect">
            <a:avLst/>
          </a:prstGeom>
          <a:solidFill>
            <a:schemeClr val="tx1">
              <a:lumMod val="65000"/>
              <a:alpha val="94754"/>
            </a:schemeClr>
          </a:solidFill>
        </p:spPr>
      </p:pic>
    </p:spTree>
    <p:extLst>
      <p:ext uri="{BB962C8B-B14F-4D97-AF65-F5344CB8AC3E}">
        <p14:creationId xmlns:p14="http://schemas.microsoft.com/office/powerpoint/2010/main" val="391837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00.xml><?xml version="1.0" encoding="utf-8"?>
<EsriMapsInfo xmlns="ESRI.ArcGIS.Mapping.OfficeIntegration.PowerPointInfo">
  <Version>Version1</Version>
  <RequiresSignIn>False</RequiresSignIn>
</EsriMapsInfo>
</file>

<file path=customXml/item101.xml><?xml version="1.0" encoding="utf-8"?>
<EsriMapsInfo xmlns="ESRI.ArcGIS.Mapping.OfficeIntegration.PowerPointInfo">
  <Version>Version1</Version>
  <RequiresSignIn>False</RequiresSignIn>
</EsriMapsInfo>
</file>

<file path=customXml/item102.xml><?xml version="1.0" encoding="utf-8"?>
<EsriMapsInfo xmlns="ESRI.ArcGIS.Mapping.OfficeIntegration.PowerPointInfo">
  <Version>Version1</Version>
  <RequiresSignIn>False</RequiresSignIn>
</EsriMapsInfo>
</file>

<file path=customXml/item103.xml><?xml version="1.0" encoding="utf-8"?>
<EsriMapsInfo xmlns="ESRI.ArcGIS.Mapping.OfficeIntegration.PowerPointInfo">
  <Version>Version1</Version>
  <RequiresSignIn>False</RequiresSignIn>
</EsriMapsInfo>
</file>

<file path=customXml/item104.xml><?xml version="1.0" encoding="utf-8"?>
<EsriMapsInfo xmlns="ESRI.ArcGIS.Mapping.OfficeIntegration.PowerPointInfo">
  <Version>Version1</Version>
  <RequiresSignIn>False</RequiresSignIn>
</EsriMapsInfo>
</file>

<file path=customXml/item105.xml><?xml version="1.0" encoding="utf-8"?>
<EsriMapsInfo xmlns="ESRI.ArcGIS.Mapping.OfficeIntegration.PowerPointInfo">
  <Version>Version1</Version>
  <RequiresSignIn>False</RequiresSignIn>
</EsriMapsInfo>
</file>

<file path=customXml/item106.xml><?xml version="1.0" encoding="utf-8"?>
<EsriMapsInfo xmlns="ESRI.ArcGIS.Mapping.OfficeIntegration.PowerPointInfo">
  <Version>Version1</Version>
  <RequiresSignIn>False</RequiresSignIn>
</EsriMapsInfo>
</file>

<file path=customXml/item107.xml><?xml version="1.0" encoding="utf-8"?>
<EsriMapsInfo xmlns="ESRI.ArcGIS.Mapping.OfficeIntegration.PowerPointInfo">
  <Version>Version1</Version>
  <RequiresSignIn>False</RequiresSignIn>
</EsriMapsInfo>
</file>

<file path=customXml/item108.xml><?xml version="1.0" encoding="utf-8"?>
<EsriMapsInfo xmlns="ESRI.ArcGIS.Mapping.OfficeIntegration.PowerPointInfo">
  <Version>Version1</Version>
  <RequiresSignIn>False</RequiresSignIn>
</EsriMapsInfo>
</file>

<file path=customXml/item109.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10.xml><?xml version="1.0" encoding="utf-8"?>
<EsriMapsInfo xmlns="ESRI.ArcGIS.Mapping.OfficeIntegration.PowerPointInfo">
  <Version>Version1</Version>
  <RequiresSignIn>False</RequiresSignIn>
</EsriMapsInfo>
</file>

<file path=customXml/item111.xml><?xml version="1.0" encoding="utf-8"?>
<EsriMapsInfo xmlns="ESRI.ArcGIS.Mapping.OfficeIntegration.PowerPointInfo">
  <Version>Version1</Version>
  <RequiresSignIn>False</RequiresSignIn>
</EsriMapsInfo>
</file>

<file path=customXml/item112.xml><?xml version="1.0" encoding="utf-8"?>
<EsriMapsInfo xmlns="ESRI.ArcGIS.Mapping.OfficeIntegration.PowerPointInfo">
  <Version>Version1</Version>
  <RequiresSignIn>False</RequiresSignIn>
</EsriMapsInfo>
</file>

<file path=customXml/item113.xml><?xml version="1.0" encoding="utf-8"?>
<EsriMapsInfo xmlns="ESRI.ArcGIS.Mapping.OfficeIntegration.PowerPointInfo">
  <Version>Version1</Version>
  <RequiresSignIn>False</RequiresSignIn>
</EsriMapsInfo>
</file>

<file path=customXml/item114.xml><?xml version="1.0" encoding="utf-8"?>
<EsriMapsInfo xmlns="ESRI.ArcGIS.Mapping.OfficeIntegration.PowerPointInfo">
  <Version>Version1</Version>
  <RequiresSignIn>False</RequiresSignIn>
</EsriMapsInfo>
</file>

<file path=customXml/item115.xml><?xml version="1.0" encoding="utf-8"?>
<EsriMapsInfo xmlns="ESRI.ArcGIS.Mapping.OfficeIntegration.PowerPointInfo">
  <Version>Version1</Version>
  <RequiresSignIn>False</RequiresSignIn>
</EsriMapsInfo>
</file>

<file path=customXml/item116.xml><?xml version="1.0" encoding="utf-8"?>
<EsriMapsInfo xmlns="ESRI.ArcGIS.Mapping.OfficeIntegration.PowerPointInfo">
  <Version>Version1</Version>
  <RequiresSignIn>False</RequiresSignIn>
</EsriMapsInfo>
</file>

<file path=customXml/item117.xml><?xml version="1.0" encoding="utf-8"?>
<EsriMapsInfo xmlns="ESRI.ArcGIS.Mapping.OfficeIntegration.PowerPointInfo">
  <Version>Version1</Version>
  <RequiresSignIn>False</RequiresSignIn>
</EsriMapsInfo>
</file>

<file path=customXml/item118.xml><?xml version="1.0" encoding="utf-8"?>
<EsriMapsInfo xmlns="ESRI.ArcGIS.Mapping.OfficeIntegration.PowerPointInfo">
  <Version>Version1</Version>
  <RequiresSignIn>False</RequiresSignIn>
</EsriMapsInfo>
</file>

<file path=customXml/item119.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20.xml><?xml version="1.0" encoding="utf-8"?>
<EsriMapsInfo xmlns="ESRI.ArcGIS.Mapping.OfficeIntegration.PowerPointInfo">
  <Version>Version1</Version>
  <RequiresSignIn>False</RequiresSignIn>
</EsriMapsInfo>
</file>

<file path=customXml/item121.xml><?xml version="1.0" encoding="utf-8"?>
<EsriMapsInfo xmlns="ESRI.ArcGIS.Mapping.OfficeIntegration.PowerPointInfo">
  <Version>Version1</Version>
  <RequiresSignIn>False</RequiresSignIn>
</EsriMapsInfo>
</file>

<file path=customXml/item122.xml><?xml version="1.0" encoding="utf-8"?>
<EsriMapsInfo xmlns="ESRI.ArcGIS.Mapping.OfficeIntegration.PowerPointInfo">
  <Version>Version1</Version>
  <RequiresSignIn>False</RequiresSignIn>
</EsriMapsInfo>
</file>

<file path=customXml/item123.xml><?xml version="1.0" encoding="utf-8"?>
<EsriMapsInfo xmlns="ESRI.ArcGIS.Mapping.OfficeIntegration.PowerPointInfo">
  <Version>Version1</Version>
  <RequiresSignIn>False</RequiresSignIn>
</EsriMapsInfo>
</file>

<file path=customXml/item124.xml><?xml version="1.0" encoding="utf-8"?>
<EsriMapsInfo xmlns="ESRI.ArcGIS.Mapping.OfficeIntegration.PowerPointInfo">
  <Version>Version1</Version>
  <RequiresSignIn>False</RequiresSignIn>
</EsriMapsInfo>
</file>

<file path=customXml/item125.xml><?xml version="1.0" encoding="utf-8"?>
<EsriMapsInfo xmlns="ESRI.ArcGIS.Mapping.OfficeIntegration.PowerPointInfo">
  <Version>Version1</Version>
  <RequiresSignIn>False</RequiresSignIn>
</EsriMapsInfo>
</file>

<file path=customXml/item126.xml><?xml version="1.0" encoding="utf-8"?>
<EsriMapsInfo xmlns="ESRI.ArcGIS.Mapping.OfficeIntegration.PowerPointInfo">
  <Version>Version1</Version>
  <RequiresSignIn>False</RequiresSignIn>
</EsriMapsInfo>
</file>

<file path=customXml/item127.xml><?xml version="1.0" encoding="utf-8"?>
<EsriMapsInfo xmlns="ESRI.ArcGIS.Mapping.OfficeIntegration.PowerPointInfo">
  <Version>Version1</Version>
  <RequiresSignIn>False</RequiresSignIn>
</EsriMapsInfo>
</file>

<file path=customXml/item128.xml><?xml version="1.0" encoding="utf-8"?>
<EsriMapsInfo xmlns="ESRI.ArcGIS.Mapping.OfficeIntegration.PowerPointInfo">
  <Version>Version1</Version>
  <RequiresSignIn>False</RequiresSignIn>
</EsriMapsInfo>
</file>

<file path=customXml/item129.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30.xml><?xml version="1.0" encoding="utf-8"?>
<EsriMapsInfo xmlns="ESRI.ArcGIS.Mapping.OfficeIntegration.PowerPointInfo">
  <Version>Version1</Version>
  <RequiresSignIn>False</RequiresSignIn>
</EsriMapsInfo>
</file>

<file path=customXml/item131.xml><?xml version="1.0" encoding="utf-8"?>
<EsriMapsInfo xmlns="ESRI.ArcGIS.Mapping.OfficeIntegration.PowerPointInfo">
  <Version>Version1</Version>
  <RequiresSignIn>False</RequiresSignIn>
</EsriMapsInfo>
</file>

<file path=customXml/item132.xml><?xml version="1.0" encoding="utf-8"?>
<EsriMapsInfo xmlns="ESRI.ArcGIS.Mapping.OfficeIntegration.PowerPointInfo">
  <Version>Version1</Version>
  <RequiresSignIn>False</RequiresSignIn>
</EsriMapsInfo>
</file>

<file path=customXml/item133.xml><?xml version="1.0" encoding="utf-8"?>
<EsriMapsInfo xmlns="ESRI.ArcGIS.Mapping.OfficeIntegration.PowerPointInfo">
  <Version>Version1</Version>
  <RequiresSignIn>False</RequiresSignIn>
</EsriMapsInfo>
</file>

<file path=customXml/item134.xml><?xml version="1.0" encoding="utf-8"?>
<EsriMapsInfo xmlns="ESRI.ArcGIS.Mapping.OfficeIntegration.PowerPointInfo">
  <Version>Version1</Version>
  <RequiresSignIn>False</RequiresSignIn>
</EsriMapsInfo>
</file>

<file path=customXml/item135.xml><?xml version="1.0" encoding="utf-8"?>
<EsriMapsInfo xmlns="ESRI.ArcGIS.Mapping.OfficeIntegration.PowerPointInfo">
  <Version>Version1</Version>
  <RequiresSignIn>False</RequiresSignIn>
</EsriMapsInfo>
</file>

<file path=customXml/item136.xml><?xml version="1.0" encoding="utf-8"?>
<EsriMapsInfo xmlns="ESRI.ArcGIS.Mapping.OfficeIntegration.PowerPointInfo">
  <Version>Version1</Version>
  <RequiresSignIn>False</RequiresSignIn>
</EsriMapsInfo>
</file>

<file path=customXml/item137.xml><?xml version="1.0" encoding="utf-8"?>
<EsriMapsInfo xmlns="ESRI.ArcGIS.Mapping.OfficeIntegration.PowerPointInfo">
  <Version>Version1</Version>
  <RequiresSignIn>False</RequiresSignIn>
</EsriMapsInfo>
</file>

<file path=customXml/item138.xml><?xml version="1.0" encoding="utf-8"?>
<EsriMapsInfo xmlns="ESRI.ArcGIS.Mapping.OfficeIntegration.PowerPointInfo">
  <Version>Version1</Version>
  <RequiresSignIn>False</RequiresSignIn>
</EsriMapsInfo>
</file>

<file path=customXml/item139.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40.xml><?xml version="1.0" encoding="utf-8"?>
<EsriMapsInfo xmlns="ESRI.ArcGIS.Mapping.OfficeIntegration.PowerPointInfo">
  <Version>Version1</Version>
  <RequiresSignIn>False</RequiresSignIn>
</EsriMapsInfo>
</file>

<file path=customXml/item141.xml><?xml version="1.0" encoding="utf-8"?>
<EsriMapsInfo xmlns="ESRI.ArcGIS.Mapping.OfficeIntegration.PowerPointInfo">
  <Version>Version1</Version>
  <RequiresSignIn>False</RequiresSignIn>
</EsriMapsInfo>
</file>

<file path=customXml/item142.xml><?xml version="1.0" encoding="utf-8"?>
<EsriMapsInfo xmlns="ESRI.ArcGIS.Mapping.OfficeIntegration.PowerPointInfo">
  <Version>Version1</Version>
  <RequiresSignIn>False</RequiresSignIn>
</EsriMapsInfo>
</file>

<file path=customXml/item143.xml><?xml version="1.0" encoding="utf-8"?>
<EsriMapsInfo xmlns="ESRI.ArcGIS.Mapping.OfficeIntegration.PowerPointInfo">
  <Version>Version1</Version>
  <RequiresSignIn>False</RequiresSignIn>
</EsriMapsInfo>
</file>

<file path=customXml/item144.xml><?xml version="1.0" encoding="utf-8"?>
<EsriMapsInfo xmlns="ESRI.ArcGIS.Mapping.OfficeIntegration.PowerPointInfo">
  <Version>Version1</Version>
  <RequiresSignIn>False</RequiresSignIn>
</EsriMapsInfo>
</file>

<file path=customXml/item145.xml><?xml version="1.0" encoding="utf-8"?>
<EsriMapsInfo xmlns="ESRI.ArcGIS.Mapping.OfficeIntegration.PowerPointInfo">
  <Version>Version1</Version>
  <RequiresSignIn>False</RequiresSignIn>
</EsriMapsInfo>
</file>

<file path=customXml/item146.xml><?xml version="1.0" encoding="utf-8"?>
<EsriMapsInfo xmlns="ESRI.ArcGIS.Mapping.OfficeIntegration.PowerPointInfo">
  <Version>Version1</Version>
  <RequiresSignIn>False</RequiresSignIn>
</EsriMapsInfo>
</file>

<file path=customXml/item147.xml><?xml version="1.0" encoding="utf-8"?>
<EsriMapsInfo xmlns="ESRI.ArcGIS.Mapping.OfficeIntegration.PowerPointInfo">
  <Version>Version1</Version>
  <RequiresSignIn>False</RequiresSignIn>
</EsriMapsInfo>
</file>

<file path=customXml/item148.xml><?xml version="1.0" encoding="utf-8"?>
<EsriMapsInfo xmlns="ESRI.ArcGIS.Mapping.OfficeIntegration.PowerPointInfo">
  <Version>Version1</Version>
  <RequiresSignIn>False</RequiresSignIn>
</EsriMapsInfo>
</file>

<file path=customXml/item149.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50.xml><?xml version="1.0" encoding="utf-8"?>
<EsriMapsInfo xmlns="ESRI.ArcGIS.Mapping.OfficeIntegration.PowerPointInfo">
  <Version>Version1</Version>
  <RequiresSignIn>False</RequiresSignIn>
</EsriMapsInfo>
</file>

<file path=customXml/item151.xml><?xml version="1.0" encoding="utf-8"?>
<EsriMapsInfo xmlns="ESRI.ArcGIS.Mapping.OfficeIntegration.PowerPointInfo">
  <Version>Version1</Version>
  <RequiresSignIn>False</RequiresSignIn>
</EsriMapsInfo>
</file>

<file path=customXml/item152.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58.xml><?xml version="1.0" encoding="utf-8"?>
<EsriMapsInfo xmlns="ESRI.ArcGIS.Mapping.OfficeIntegration.PowerPointInfo">
  <Version>Version1</Version>
  <RequiresSignIn>False</RequiresSignIn>
</EsriMapsInfo>
</file>

<file path=customXml/item59.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60.xml><?xml version="1.0" encoding="utf-8"?>
<EsriMapsInfo xmlns="ESRI.ArcGIS.Mapping.OfficeIntegration.PowerPointInfo">
  <Version>Version1</Version>
  <RequiresSignIn>False</RequiresSignIn>
</EsriMapsInfo>
</file>

<file path=customXml/item61.xml><?xml version="1.0" encoding="utf-8"?>
<EsriMapsInfo xmlns="ESRI.ArcGIS.Mapping.OfficeIntegration.PowerPointInfo">
  <Version>Version1</Version>
  <RequiresSignIn>False</RequiresSignIn>
</EsriMapsInfo>
</file>

<file path=customXml/item62.xml><?xml version="1.0" encoding="utf-8"?>
<EsriMapsInfo xmlns="ESRI.ArcGIS.Mapping.OfficeIntegration.PowerPointInfo">
  <Version>Version1</Version>
  <RequiresSignIn>False</RequiresSignIn>
</EsriMapsInfo>
</file>

<file path=customXml/item63.xml><?xml version="1.0" encoding="utf-8"?>
<EsriMapsInfo xmlns="ESRI.ArcGIS.Mapping.OfficeIntegration.PowerPointInfo">
  <Version>Version1</Version>
  <RequiresSignIn>False</RequiresSignIn>
</EsriMapsInfo>
</file>

<file path=customXml/item64.xml><?xml version="1.0" encoding="utf-8"?>
<EsriMapsInfo xmlns="ESRI.ArcGIS.Mapping.OfficeIntegration.PowerPointInfo">
  <Version>Version1</Version>
  <RequiresSignIn>False</RequiresSignIn>
</EsriMapsInfo>
</file>

<file path=customXml/item65.xml><?xml version="1.0" encoding="utf-8"?>
<EsriMapsInfo xmlns="ESRI.ArcGIS.Mapping.OfficeIntegration.PowerPointInfo">
  <Version>Version1</Version>
  <RequiresSignIn>False</RequiresSignIn>
</EsriMapsInfo>
</file>

<file path=customXml/item66.xml><?xml version="1.0" encoding="utf-8"?>
<EsriMapsInfo xmlns="ESRI.ArcGIS.Mapping.OfficeIntegration.PowerPointInfo">
  <Version>Version1</Version>
  <RequiresSignIn>False</RequiresSignIn>
</EsriMapsInfo>
</file>

<file path=customXml/item67.xml><?xml version="1.0" encoding="utf-8"?>
<EsriMapsInfo xmlns="ESRI.ArcGIS.Mapping.OfficeIntegration.PowerPointInfo">
  <Version>Version1</Version>
  <RequiresSignIn>False</RequiresSignIn>
</EsriMapsInfo>
</file>

<file path=customXml/item68.xml><?xml version="1.0" encoding="utf-8"?>
<EsriMapsInfo xmlns="ESRI.ArcGIS.Mapping.OfficeIntegration.PowerPointInfo">
  <Version>Version1</Version>
  <RequiresSignIn>False</RequiresSignIn>
</EsriMapsInfo>
</file>

<file path=customXml/item69.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70.xml><?xml version="1.0" encoding="utf-8"?>
<EsriMapsInfo xmlns="ESRI.ArcGIS.Mapping.OfficeIntegration.PowerPointInfo">
  <Version>Version1</Version>
  <RequiresSignIn>False</RequiresSignIn>
</EsriMapsInfo>
</file>

<file path=customXml/item71.xml><?xml version="1.0" encoding="utf-8"?>
<EsriMapsInfo xmlns="ESRI.ArcGIS.Mapping.OfficeIntegration.PowerPointInfo">
  <Version>Version1</Version>
  <RequiresSignIn>False</RequiresSignIn>
</EsriMapsInfo>
</file>

<file path=customXml/item72.xml><?xml version="1.0" encoding="utf-8"?>
<EsriMapsInfo xmlns="ESRI.ArcGIS.Mapping.OfficeIntegration.PowerPointInfo">
  <Version>Version1</Version>
  <RequiresSignIn>False</RequiresSignIn>
</EsriMapsInfo>
</file>

<file path=customXml/item73.xml><?xml version="1.0" encoding="utf-8"?>
<EsriMapsInfo xmlns="ESRI.ArcGIS.Mapping.OfficeIntegration.PowerPointInfo">
  <Version>Version1</Version>
  <RequiresSignIn>False</RequiresSignIn>
</EsriMapsInfo>
</file>

<file path=customXml/item74.xml><?xml version="1.0" encoding="utf-8"?>
<EsriMapsInfo xmlns="ESRI.ArcGIS.Mapping.OfficeIntegration.PowerPointInfo">
  <Version>Version1</Version>
  <RequiresSignIn>False</RequiresSignIn>
</EsriMapsInfo>
</file>

<file path=customXml/item75.xml><?xml version="1.0" encoding="utf-8"?>
<EsriMapsInfo xmlns="ESRI.ArcGIS.Mapping.OfficeIntegration.PowerPointInfo">
  <Version>Version1</Version>
  <RequiresSignIn>False</RequiresSignIn>
</EsriMapsInfo>
</file>

<file path=customXml/item76.xml><?xml version="1.0" encoding="utf-8"?>
<EsriMapsInfo xmlns="ESRI.ArcGIS.Mapping.OfficeIntegration.PowerPointInfo">
  <Version>Version1</Version>
  <RequiresSignIn>False</RequiresSignIn>
</EsriMapsInfo>
</file>

<file path=customXml/item77.xml><?xml version="1.0" encoding="utf-8"?>
<EsriMapsInfo xmlns="ESRI.ArcGIS.Mapping.OfficeIntegration.PowerPointInfo">
  <Version>Version1</Version>
  <RequiresSignIn>False</RequiresSignIn>
</EsriMapsInfo>
</file>

<file path=customXml/item78.xml><?xml version="1.0" encoding="utf-8"?>
<EsriMapsInfo xmlns="ESRI.ArcGIS.Mapping.OfficeIntegration.PowerPointInfo">
  <Version>Version1</Version>
  <RequiresSignIn>False</RequiresSignIn>
</EsriMapsInfo>
</file>

<file path=customXml/item79.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80.xml><?xml version="1.0" encoding="utf-8"?>
<EsriMapsInfo xmlns="ESRI.ArcGIS.Mapping.OfficeIntegration.PowerPointInfo">
  <Version>Version1</Version>
  <RequiresSignIn>False</RequiresSignIn>
</EsriMapsInfo>
</file>

<file path=customXml/item81.xml><?xml version="1.0" encoding="utf-8"?>
<EsriMapsInfo xmlns="ESRI.ArcGIS.Mapping.OfficeIntegration.PowerPointInfo">
  <Version>Version1</Version>
  <RequiresSignIn>False</RequiresSignIn>
</EsriMapsInfo>
</file>

<file path=customXml/item82.xml><?xml version="1.0" encoding="utf-8"?>
<EsriMapsInfo xmlns="ESRI.ArcGIS.Mapping.OfficeIntegration.PowerPointInfo">
  <Version>Version1</Version>
  <RequiresSignIn>False</RequiresSignIn>
</EsriMapsInfo>
</file>

<file path=customXml/item83.xml><?xml version="1.0" encoding="utf-8"?>
<EsriMapsInfo xmlns="ESRI.ArcGIS.Mapping.OfficeIntegration.PowerPointInfo">
  <Version>Version1</Version>
  <RequiresSignIn>False</RequiresSignIn>
</EsriMapsInfo>
</file>

<file path=customXml/item84.xml><?xml version="1.0" encoding="utf-8"?>
<EsriMapsInfo xmlns="ESRI.ArcGIS.Mapping.OfficeIntegration.PowerPointInfo">
  <Version>Version1</Version>
  <RequiresSignIn>False</RequiresSignIn>
</EsriMapsInfo>
</file>

<file path=customXml/item85.xml><?xml version="1.0" encoding="utf-8"?>
<EsriMapsInfo xmlns="ESRI.ArcGIS.Mapping.OfficeIntegration.PowerPointInfo">
  <Version>Version1</Version>
  <RequiresSignIn>False</RequiresSignIn>
</EsriMapsInfo>
</file>

<file path=customXml/item86.xml><?xml version="1.0" encoding="utf-8"?>
<EsriMapsInfo xmlns="ESRI.ArcGIS.Mapping.OfficeIntegration.PowerPointInfo">
  <Version>Version1</Version>
  <RequiresSignIn>False</RequiresSignIn>
</EsriMapsInfo>
</file>

<file path=customXml/item87.xml><?xml version="1.0" encoding="utf-8"?>
<EsriMapsInfo xmlns="ESRI.ArcGIS.Mapping.OfficeIntegration.PowerPointInfo">
  <Version>Version1</Version>
  <RequiresSignIn>False</RequiresSignIn>
</EsriMapsInfo>
</file>

<file path=customXml/item88.xml><?xml version="1.0" encoding="utf-8"?>
<EsriMapsInfo xmlns="ESRI.ArcGIS.Mapping.OfficeIntegration.PowerPointInfo">
  <Version>Version1</Version>
  <RequiresSignIn>False</RequiresSignIn>
</EsriMapsInfo>
</file>

<file path=customXml/item89.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90.xml><?xml version="1.0" encoding="utf-8"?>
<EsriMapsInfo xmlns="ESRI.ArcGIS.Mapping.OfficeIntegration.PowerPointInfo">
  <Version>Version1</Version>
  <RequiresSignIn>False</RequiresSignIn>
</EsriMapsInfo>
</file>

<file path=customXml/item91.xml><?xml version="1.0" encoding="utf-8"?>
<EsriMapsInfo xmlns="ESRI.ArcGIS.Mapping.OfficeIntegration.PowerPointInfo">
  <Version>Version1</Version>
  <RequiresSignIn>False</RequiresSignIn>
</EsriMapsInfo>
</file>

<file path=customXml/item92.xml><?xml version="1.0" encoding="utf-8"?>
<EsriMapsInfo xmlns="ESRI.ArcGIS.Mapping.OfficeIntegration.PowerPointInfo">
  <Version>Version1</Version>
  <RequiresSignIn>False</RequiresSignIn>
</EsriMapsInfo>
</file>

<file path=customXml/item93.xml><?xml version="1.0" encoding="utf-8"?>
<EsriMapsInfo xmlns="ESRI.ArcGIS.Mapping.OfficeIntegration.PowerPointInfo">
  <Version>Version1</Version>
  <RequiresSignIn>False</RequiresSignIn>
</EsriMapsInfo>
</file>

<file path=customXml/item94.xml><?xml version="1.0" encoding="utf-8"?>
<EsriMapsInfo xmlns="ESRI.ArcGIS.Mapping.OfficeIntegration.PowerPointInfo">
  <Version>Version1</Version>
  <RequiresSignIn>False</RequiresSignIn>
</EsriMapsInfo>
</file>

<file path=customXml/item95.xml><?xml version="1.0" encoding="utf-8"?>
<EsriMapsInfo xmlns="ESRI.ArcGIS.Mapping.OfficeIntegration.PowerPointInfo">
  <Version>Version1</Version>
  <RequiresSignIn>False</RequiresSignIn>
</EsriMapsInfo>
</file>

<file path=customXml/item96.xml><?xml version="1.0" encoding="utf-8"?>
<EsriMapsInfo xmlns="ESRI.ArcGIS.Mapping.OfficeIntegration.PowerPointInfo">
  <Version>Version1</Version>
  <RequiresSignIn>False</RequiresSignIn>
</EsriMapsInfo>
</file>

<file path=customXml/item97.xml><?xml version="1.0" encoding="utf-8"?>
<EsriMapsInfo xmlns="ESRI.ArcGIS.Mapping.OfficeIntegration.PowerPointInfo">
  <Version>Version1</Version>
  <RequiresSignIn>False</RequiresSignIn>
</EsriMapsInfo>
</file>

<file path=customXml/item98.xml><?xml version="1.0" encoding="utf-8"?>
<EsriMapsInfo xmlns="ESRI.ArcGIS.Mapping.OfficeIntegration.PowerPointInfo">
  <Version>Version1</Version>
  <RequiresSignIn>False</RequiresSignIn>
</EsriMapsInfo>
</file>

<file path=customXml/item9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B45D0597-361D-4840-A5C0-6EFD6D9A26F0}">
  <ds:schemaRefs>
    <ds:schemaRef ds:uri="ESRI.ArcGIS.Mapping.OfficeIntegration.PowerPointInfo"/>
  </ds:schemaRefs>
</ds:datastoreItem>
</file>

<file path=customXml/itemProps10.xml><?xml version="1.0" encoding="utf-8"?>
<ds:datastoreItem xmlns:ds="http://schemas.openxmlformats.org/officeDocument/2006/customXml" ds:itemID="{B067454B-FCFC-4521-92B7-9354A1325B84}">
  <ds:schemaRefs>
    <ds:schemaRef ds:uri="ESRI.ArcGIS.Mapping.OfficeIntegration.PowerPointInfo"/>
  </ds:schemaRefs>
</ds:datastoreItem>
</file>

<file path=customXml/itemProps100.xml><?xml version="1.0" encoding="utf-8"?>
<ds:datastoreItem xmlns:ds="http://schemas.openxmlformats.org/officeDocument/2006/customXml" ds:itemID="{E74A720A-EE58-4400-AD9C-602B6BCB7854}">
  <ds:schemaRefs>
    <ds:schemaRef ds:uri="ESRI.ArcGIS.Mapping.OfficeIntegration.PowerPointInfo"/>
  </ds:schemaRefs>
</ds:datastoreItem>
</file>

<file path=customXml/itemProps101.xml><?xml version="1.0" encoding="utf-8"?>
<ds:datastoreItem xmlns:ds="http://schemas.openxmlformats.org/officeDocument/2006/customXml" ds:itemID="{2086D344-B662-474E-8910-B83CAB9D083D}">
  <ds:schemaRefs>
    <ds:schemaRef ds:uri="ESRI.ArcGIS.Mapping.OfficeIntegration.PowerPointInfo"/>
  </ds:schemaRefs>
</ds:datastoreItem>
</file>

<file path=customXml/itemProps102.xml><?xml version="1.0" encoding="utf-8"?>
<ds:datastoreItem xmlns:ds="http://schemas.openxmlformats.org/officeDocument/2006/customXml" ds:itemID="{38AA8EF6-2DBE-4A80-85BB-41C1F5F643A0}">
  <ds:schemaRefs>
    <ds:schemaRef ds:uri="ESRI.ArcGIS.Mapping.OfficeIntegration.PowerPointInfo"/>
  </ds:schemaRefs>
</ds:datastoreItem>
</file>

<file path=customXml/itemProps103.xml><?xml version="1.0" encoding="utf-8"?>
<ds:datastoreItem xmlns:ds="http://schemas.openxmlformats.org/officeDocument/2006/customXml" ds:itemID="{D637E654-13BC-4AD9-9849-BF3D12362BA0}">
  <ds:schemaRefs>
    <ds:schemaRef ds:uri="ESRI.ArcGIS.Mapping.OfficeIntegration.PowerPointInfo"/>
  </ds:schemaRefs>
</ds:datastoreItem>
</file>

<file path=customXml/itemProps104.xml><?xml version="1.0" encoding="utf-8"?>
<ds:datastoreItem xmlns:ds="http://schemas.openxmlformats.org/officeDocument/2006/customXml" ds:itemID="{4AB52C7F-B4B0-496A-AA88-6341DF6A6DB5}">
  <ds:schemaRefs>
    <ds:schemaRef ds:uri="ESRI.ArcGIS.Mapping.OfficeIntegration.PowerPointInfo"/>
  </ds:schemaRefs>
</ds:datastoreItem>
</file>

<file path=customXml/itemProps105.xml><?xml version="1.0" encoding="utf-8"?>
<ds:datastoreItem xmlns:ds="http://schemas.openxmlformats.org/officeDocument/2006/customXml" ds:itemID="{6E5FFB6B-242C-41D3-A3E8-BC2E92B200EA}">
  <ds:schemaRefs>
    <ds:schemaRef ds:uri="ESRI.ArcGIS.Mapping.OfficeIntegration.PowerPointInfo"/>
  </ds:schemaRefs>
</ds:datastoreItem>
</file>

<file path=customXml/itemProps106.xml><?xml version="1.0" encoding="utf-8"?>
<ds:datastoreItem xmlns:ds="http://schemas.openxmlformats.org/officeDocument/2006/customXml" ds:itemID="{81161C62-405D-4C98-AD65-F977735D2DE8}">
  <ds:schemaRefs>
    <ds:schemaRef ds:uri="ESRI.ArcGIS.Mapping.OfficeIntegration.PowerPointInfo"/>
  </ds:schemaRefs>
</ds:datastoreItem>
</file>

<file path=customXml/itemProps107.xml><?xml version="1.0" encoding="utf-8"?>
<ds:datastoreItem xmlns:ds="http://schemas.openxmlformats.org/officeDocument/2006/customXml" ds:itemID="{D9833E6E-4AD0-4B12-A323-12103ABEEAF6}">
  <ds:schemaRefs>
    <ds:schemaRef ds:uri="ESRI.ArcGIS.Mapping.OfficeIntegration.PowerPointInfo"/>
  </ds:schemaRefs>
</ds:datastoreItem>
</file>

<file path=customXml/itemProps108.xml><?xml version="1.0" encoding="utf-8"?>
<ds:datastoreItem xmlns:ds="http://schemas.openxmlformats.org/officeDocument/2006/customXml" ds:itemID="{37656391-C62D-4988-ABFA-CF2E82B040AC}">
  <ds:schemaRefs>
    <ds:schemaRef ds:uri="ESRI.ArcGIS.Mapping.OfficeIntegration.PowerPointInfo"/>
  </ds:schemaRefs>
</ds:datastoreItem>
</file>

<file path=customXml/itemProps109.xml><?xml version="1.0" encoding="utf-8"?>
<ds:datastoreItem xmlns:ds="http://schemas.openxmlformats.org/officeDocument/2006/customXml" ds:itemID="{7B790C5F-722A-4F4B-A46B-C74EE15F8994}">
  <ds:schemaRefs>
    <ds:schemaRef ds:uri="ESRI.ArcGIS.Mapping.OfficeIntegration.PowerPointInfo"/>
  </ds:schemaRefs>
</ds:datastoreItem>
</file>

<file path=customXml/itemProps11.xml><?xml version="1.0" encoding="utf-8"?>
<ds:datastoreItem xmlns:ds="http://schemas.openxmlformats.org/officeDocument/2006/customXml" ds:itemID="{FA37D9DC-C391-4240-91CE-DCBFB6D9548C}">
  <ds:schemaRefs>
    <ds:schemaRef ds:uri="ESRI.ArcGIS.Mapping.OfficeIntegration.PowerPointInfo"/>
  </ds:schemaRefs>
</ds:datastoreItem>
</file>

<file path=customXml/itemProps110.xml><?xml version="1.0" encoding="utf-8"?>
<ds:datastoreItem xmlns:ds="http://schemas.openxmlformats.org/officeDocument/2006/customXml" ds:itemID="{0AB9145E-4ECB-4DBD-A914-E55976C9DA6D}">
  <ds:schemaRefs>
    <ds:schemaRef ds:uri="ESRI.ArcGIS.Mapping.OfficeIntegration.PowerPointInfo"/>
  </ds:schemaRefs>
</ds:datastoreItem>
</file>

<file path=customXml/itemProps111.xml><?xml version="1.0" encoding="utf-8"?>
<ds:datastoreItem xmlns:ds="http://schemas.openxmlformats.org/officeDocument/2006/customXml" ds:itemID="{7C68B312-4002-4B3B-9E4B-CFF64D86C2A7}">
  <ds:schemaRefs>
    <ds:schemaRef ds:uri="ESRI.ArcGIS.Mapping.OfficeIntegration.PowerPointInfo"/>
  </ds:schemaRefs>
</ds:datastoreItem>
</file>

<file path=customXml/itemProps112.xml><?xml version="1.0" encoding="utf-8"?>
<ds:datastoreItem xmlns:ds="http://schemas.openxmlformats.org/officeDocument/2006/customXml" ds:itemID="{E2DAE818-427A-4522-BD55-452033709BF6}">
  <ds:schemaRefs>
    <ds:schemaRef ds:uri="ESRI.ArcGIS.Mapping.OfficeIntegration.PowerPointInfo"/>
  </ds:schemaRefs>
</ds:datastoreItem>
</file>

<file path=customXml/itemProps113.xml><?xml version="1.0" encoding="utf-8"?>
<ds:datastoreItem xmlns:ds="http://schemas.openxmlformats.org/officeDocument/2006/customXml" ds:itemID="{EE9D988A-B002-4B69-B241-1CC83FE502CB}">
  <ds:schemaRefs>
    <ds:schemaRef ds:uri="ESRI.ArcGIS.Mapping.OfficeIntegration.PowerPointInfo"/>
  </ds:schemaRefs>
</ds:datastoreItem>
</file>

<file path=customXml/itemProps114.xml><?xml version="1.0" encoding="utf-8"?>
<ds:datastoreItem xmlns:ds="http://schemas.openxmlformats.org/officeDocument/2006/customXml" ds:itemID="{95B70722-ACCA-4AF0-917D-87F36DE67F77}">
  <ds:schemaRefs>
    <ds:schemaRef ds:uri="ESRI.ArcGIS.Mapping.OfficeIntegration.PowerPointInfo"/>
  </ds:schemaRefs>
</ds:datastoreItem>
</file>

<file path=customXml/itemProps115.xml><?xml version="1.0" encoding="utf-8"?>
<ds:datastoreItem xmlns:ds="http://schemas.openxmlformats.org/officeDocument/2006/customXml" ds:itemID="{A651967B-D860-4D1A-A76A-8E50FE50AF90}">
  <ds:schemaRefs>
    <ds:schemaRef ds:uri="ESRI.ArcGIS.Mapping.OfficeIntegration.PowerPointInfo"/>
  </ds:schemaRefs>
</ds:datastoreItem>
</file>

<file path=customXml/itemProps116.xml><?xml version="1.0" encoding="utf-8"?>
<ds:datastoreItem xmlns:ds="http://schemas.openxmlformats.org/officeDocument/2006/customXml" ds:itemID="{C2643238-1877-43BB-9ABE-9196DB3F0F19}">
  <ds:schemaRefs>
    <ds:schemaRef ds:uri="ESRI.ArcGIS.Mapping.OfficeIntegration.PowerPointInfo"/>
  </ds:schemaRefs>
</ds:datastoreItem>
</file>

<file path=customXml/itemProps117.xml><?xml version="1.0" encoding="utf-8"?>
<ds:datastoreItem xmlns:ds="http://schemas.openxmlformats.org/officeDocument/2006/customXml" ds:itemID="{CDBEC269-995D-478F-9E0A-D4D9DF1214F2}">
  <ds:schemaRefs>
    <ds:schemaRef ds:uri="ESRI.ArcGIS.Mapping.OfficeIntegration.PowerPointInfo"/>
  </ds:schemaRefs>
</ds:datastoreItem>
</file>

<file path=customXml/itemProps118.xml><?xml version="1.0" encoding="utf-8"?>
<ds:datastoreItem xmlns:ds="http://schemas.openxmlformats.org/officeDocument/2006/customXml" ds:itemID="{0BFEDFE0-AC58-416C-B1D7-113930E3FFED}">
  <ds:schemaRefs>
    <ds:schemaRef ds:uri="ESRI.ArcGIS.Mapping.OfficeIntegration.PowerPointInfo"/>
  </ds:schemaRefs>
</ds:datastoreItem>
</file>

<file path=customXml/itemProps119.xml><?xml version="1.0" encoding="utf-8"?>
<ds:datastoreItem xmlns:ds="http://schemas.openxmlformats.org/officeDocument/2006/customXml" ds:itemID="{25638CCE-E6CD-43A1-BF81-E906858F24E1}">
  <ds:schemaRefs>
    <ds:schemaRef ds:uri="ESRI.ArcGIS.Mapping.OfficeIntegration.PowerPointInfo"/>
  </ds:schemaRefs>
</ds:datastoreItem>
</file>

<file path=customXml/itemProps12.xml><?xml version="1.0" encoding="utf-8"?>
<ds:datastoreItem xmlns:ds="http://schemas.openxmlformats.org/officeDocument/2006/customXml" ds:itemID="{EFE33E9C-761B-4912-A115-22B4A57FD77C}">
  <ds:schemaRefs>
    <ds:schemaRef ds:uri="ESRI.ArcGIS.Mapping.OfficeIntegration.PowerPointInfo"/>
  </ds:schemaRefs>
</ds:datastoreItem>
</file>

<file path=customXml/itemProps120.xml><?xml version="1.0" encoding="utf-8"?>
<ds:datastoreItem xmlns:ds="http://schemas.openxmlformats.org/officeDocument/2006/customXml" ds:itemID="{37B2223F-D9A9-47EA-9322-BF72F375DC1E}">
  <ds:schemaRefs>
    <ds:schemaRef ds:uri="ESRI.ArcGIS.Mapping.OfficeIntegration.PowerPointInfo"/>
  </ds:schemaRefs>
</ds:datastoreItem>
</file>

<file path=customXml/itemProps121.xml><?xml version="1.0" encoding="utf-8"?>
<ds:datastoreItem xmlns:ds="http://schemas.openxmlformats.org/officeDocument/2006/customXml" ds:itemID="{7A71FDE1-7871-45A4-9442-6766AE5E6F7B}">
  <ds:schemaRefs>
    <ds:schemaRef ds:uri="ESRI.ArcGIS.Mapping.OfficeIntegration.PowerPointInfo"/>
  </ds:schemaRefs>
</ds:datastoreItem>
</file>

<file path=customXml/itemProps122.xml><?xml version="1.0" encoding="utf-8"?>
<ds:datastoreItem xmlns:ds="http://schemas.openxmlformats.org/officeDocument/2006/customXml" ds:itemID="{8630AFC2-5921-40E1-9052-8AA000215AEC}">
  <ds:schemaRefs>
    <ds:schemaRef ds:uri="ESRI.ArcGIS.Mapping.OfficeIntegration.PowerPointInfo"/>
  </ds:schemaRefs>
</ds:datastoreItem>
</file>

<file path=customXml/itemProps123.xml><?xml version="1.0" encoding="utf-8"?>
<ds:datastoreItem xmlns:ds="http://schemas.openxmlformats.org/officeDocument/2006/customXml" ds:itemID="{C5F6618B-D7F1-4127-B4A7-A970A0D11A45}">
  <ds:schemaRefs>
    <ds:schemaRef ds:uri="ESRI.ArcGIS.Mapping.OfficeIntegration.PowerPointInfo"/>
  </ds:schemaRefs>
</ds:datastoreItem>
</file>

<file path=customXml/itemProps124.xml><?xml version="1.0" encoding="utf-8"?>
<ds:datastoreItem xmlns:ds="http://schemas.openxmlformats.org/officeDocument/2006/customXml" ds:itemID="{4F131503-0535-4640-AA06-965F105B0358}">
  <ds:schemaRefs>
    <ds:schemaRef ds:uri="ESRI.ArcGIS.Mapping.OfficeIntegration.PowerPointInfo"/>
  </ds:schemaRefs>
</ds:datastoreItem>
</file>

<file path=customXml/itemProps125.xml><?xml version="1.0" encoding="utf-8"?>
<ds:datastoreItem xmlns:ds="http://schemas.openxmlformats.org/officeDocument/2006/customXml" ds:itemID="{FA997F37-73B6-4215-B725-2C50CD66D865}">
  <ds:schemaRefs>
    <ds:schemaRef ds:uri="ESRI.ArcGIS.Mapping.OfficeIntegration.PowerPointInfo"/>
  </ds:schemaRefs>
</ds:datastoreItem>
</file>

<file path=customXml/itemProps126.xml><?xml version="1.0" encoding="utf-8"?>
<ds:datastoreItem xmlns:ds="http://schemas.openxmlformats.org/officeDocument/2006/customXml" ds:itemID="{35BD8FB0-CE84-40A3-A378-BD2A44410461}">
  <ds:schemaRefs>
    <ds:schemaRef ds:uri="ESRI.ArcGIS.Mapping.OfficeIntegration.PowerPointInfo"/>
  </ds:schemaRefs>
</ds:datastoreItem>
</file>

<file path=customXml/itemProps127.xml><?xml version="1.0" encoding="utf-8"?>
<ds:datastoreItem xmlns:ds="http://schemas.openxmlformats.org/officeDocument/2006/customXml" ds:itemID="{86057A9C-3090-4400-AC90-D2EA6416E123}">
  <ds:schemaRefs>
    <ds:schemaRef ds:uri="ESRI.ArcGIS.Mapping.OfficeIntegration.PowerPointInfo"/>
  </ds:schemaRefs>
</ds:datastoreItem>
</file>

<file path=customXml/itemProps128.xml><?xml version="1.0" encoding="utf-8"?>
<ds:datastoreItem xmlns:ds="http://schemas.openxmlformats.org/officeDocument/2006/customXml" ds:itemID="{76B225ED-F4B4-48F9-BDE6-292DDA25C89D}">
  <ds:schemaRefs>
    <ds:schemaRef ds:uri="ESRI.ArcGIS.Mapping.OfficeIntegration.PowerPointInfo"/>
  </ds:schemaRefs>
</ds:datastoreItem>
</file>

<file path=customXml/itemProps129.xml><?xml version="1.0" encoding="utf-8"?>
<ds:datastoreItem xmlns:ds="http://schemas.openxmlformats.org/officeDocument/2006/customXml" ds:itemID="{C5E2AA2E-F391-4DE0-83DF-1D885042C494}">
  <ds:schemaRefs>
    <ds:schemaRef ds:uri="ESRI.ArcGIS.Mapping.OfficeIntegration.PowerPointInfo"/>
  </ds:schemaRefs>
</ds:datastoreItem>
</file>

<file path=customXml/itemProps13.xml><?xml version="1.0" encoding="utf-8"?>
<ds:datastoreItem xmlns:ds="http://schemas.openxmlformats.org/officeDocument/2006/customXml" ds:itemID="{D0E67998-D7F4-4C60-85D0-73A3D45020DB}">
  <ds:schemaRefs>
    <ds:schemaRef ds:uri="ESRI.ArcGIS.Mapping.OfficeIntegration.PowerPointInfo"/>
  </ds:schemaRefs>
</ds:datastoreItem>
</file>

<file path=customXml/itemProps130.xml><?xml version="1.0" encoding="utf-8"?>
<ds:datastoreItem xmlns:ds="http://schemas.openxmlformats.org/officeDocument/2006/customXml" ds:itemID="{0452014D-83C4-444C-86EE-94DE07C79DFA}">
  <ds:schemaRefs>
    <ds:schemaRef ds:uri="ESRI.ArcGIS.Mapping.OfficeIntegration.PowerPointInfo"/>
  </ds:schemaRefs>
</ds:datastoreItem>
</file>

<file path=customXml/itemProps131.xml><?xml version="1.0" encoding="utf-8"?>
<ds:datastoreItem xmlns:ds="http://schemas.openxmlformats.org/officeDocument/2006/customXml" ds:itemID="{6DC0AD4C-2748-442A-824C-52BB5A509334}">
  <ds:schemaRefs>
    <ds:schemaRef ds:uri="ESRI.ArcGIS.Mapping.OfficeIntegration.PowerPointInfo"/>
  </ds:schemaRefs>
</ds:datastoreItem>
</file>

<file path=customXml/itemProps132.xml><?xml version="1.0" encoding="utf-8"?>
<ds:datastoreItem xmlns:ds="http://schemas.openxmlformats.org/officeDocument/2006/customXml" ds:itemID="{88988EDC-06A6-4967-819B-96A92CC4C03A}">
  <ds:schemaRefs>
    <ds:schemaRef ds:uri="ESRI.ArcGIS.Mapping.OfficeIntegration.PowerPointInfo"/>
  </ds:schemaRefs>
</ds:datastoreItem>
</file>

<file path=customXml/itemProps133.xml><?xml version="1.0" encoding="utf-8"?>
<ds:datastoreItem xmlns:ds="http://schemas.openxmlformats.org/officeDocument/2006/customXml" ds:itemID="{37364C24-E0F4-43F1-AA18-28BFC14B6F7E}">
  <ds:schemaRefs>
    <ds:schemaRef ds:uri="ESRI.ArcGIS.Mapping.OfficeIntegration.PowerPointInfo"/>
  </ds:schemaRefs>
</ds:datastoreItem>
</file>

<file path=customXml/itemProps134.xml><?xml version="1.0" encoding="utf-8"?>
<ds:datastoreItem xmlns:ds="http://schemas.openxmlformats.org/officeDocument/2006/customXml" ds:itemID="{1891325F-CE15-4423-9174-FA805E05D8CA}">
  <ds:schemaRefs>
    <ds:schemaRef ds:uri="ESRI.ArcGIS.Mapping.OfficeIntegration.PowerPointInfo"/>
  </ds:schemaRefs>
</ds:datastoreItem>
</file>

<file path=customXml/itemProps135.xml><?xml version="1.0" encoding="utf-8"?>
<ds:datastoreItem xmlns:ds="http://schemas.openxmlformats.org/officeDocument/2006/customXml" ds:itemID="{CF02E2F4-FEC7-4051-951F-F15B2CCA345E}">
  <ds:schemaRefs>
    <ds:schemaRef ds:uri="ESRI.ArcGIS.Mapping.OfficeIntegration.PowerPointInfo"/>
  </ds:schemaRefs>
</ds:datastoreItem>
</file>

<file path=customXml/itemProps136.xml><?xml version="1.0" encoding="utf-8"?>
<ds:datastoreItem xmlns:ds="http://schemas.openxmlformats.org/officeDocument/2006/customXml" ds:itemID="{8081E135-C5D8-4E90-B872-7F238F9F1FA2}">
  <ds:schemaRefs>
    <ds:schemaRef ds:uri="ESRI.ArcGIS.Mapping.OfficeIntegration.PowerPointInfo"/>
  </ds:schemaRefs>
</ds:datastoreItem>
</file>

<file path=customXml/itemProps137.xml><?xml version="1.0" encoding="utf-8"?>
<ds:datastoreItem xmlns:ds="http://schemas.openxmlformats.org/officeDocument/2006/customXml" ds:itemID="{A4005BC8-8329-473E-8E81-C5152DD28015}">
  <ds:schemaRefs>
    <ds:schemaRef ds:uri="ESRI.ArcGIS.Mapping.OfficeIntegration.PowerPointInfo"/>
  </ds:schemaRefs>
</ds:datastoreItem>
</file>

<file path=customXml/itemProps138.xml><?xml version="1.0" encoding="utf-8"?>
<ds:datastoreItem xmlns:ds="http://schemas.openxmlformats.org/officeDocument/2006/customXml" ds:itemID="{0FA42997-A036-4025-91C1-5F641F614C84}">
  <ds:schemaRefs>
    <ds:schemaRef ds:uri="ESRI.ArcGIS.Mapping.OfficeIntegration.PowerPointInfo"/>
  </ds:schemaRefs>
</ds:datastoreItem>
</file>

<file path=customXml/itemProps139.xml><?xml version="1.0" encoding="utf-8"?>
<ds:datastoreItem xmlns:ds="http://schemas.openxmlformats.org/officeDocument/2006/customXml" ds:itemID="{1B81BDC7-C576-4B00-94E7-FEF06FA2BC69}">
  <ds:schemaRefs>
    <ds:schemaRef ds:uri="ESRI.ArcGIS.Mapping.OfficeIntegration.PowerPointInfo"/>
  </ds:schemaRefs>
</ds:datastoreItem>
</file>

<file path=customXml/itemProps14.xml><?xml version="1.0" encoding="utf-8"?>
<ds:datastoreItem xmlns:ds="http://schemas.openxmlformats.org/officeDocument/2006/customXml" ds:itemID="{1FA17A01-7F20-4BDE-A388-E1077924D5CA}">
  <ds:schemaRefs>
    <ds:schemaRef ds:uri="ESRI.ArcGIS.Mapping.OfficeIntegration.PowerPointInfo"/>
  </ds:schemaRefs>
</ds:datastoreItem>
</file>

<file path=customXml/itemProps140.xml><?xml version="1.0" encoding="utf-8"?>
<ds:datastoreItem xmlns:ds="http://schemas.openxmlformats.org/officeDocument/2006/customXml" ds:itemID="{6BDB40A8-CD8B-4EBA-A6D7-6A142B9B47AC}">
  <ds:schemaRefs>
    <ds:schemaRef ds:uri="ESRI.ArcGIS.Mapping.OfficeIntegration.PowerPointInfo"/>
  </ds:schemaRefs>
</ds:datastoreItem>
</file>

<file path=customXml/itemProps141.xml><?xml version="1.0" encoding="utf-8"?>
<ds:datastoreItem xmlns:ds="http://schemas.openxmlformats.org/officeDocument/2006/customXml" ds:itemID="{8F9BD9D8-8E8F-40FF-AECD-AFF4AD531E92}">
  <ds:schemaRefs>
    <ds:schemaRef ds:uri="ESRI.ArcGIS.Mapping.OfficeIntegration.PowerPointInfo"/>
  </ds:schemaRefs>
</ds:datastoreItem>
</file>

<file path=customXml/itemProps142.xml><?xml version="1.0" encoding="utf-8"?>
<ds:datastoreItem xmlns:ds="http://schemas.openxmlformats.org/officeDocument/2006/customXml" ds:itemID="{367DAE8B-CA50-486F-B424-9AED8A47E2C5}">
  <ds:schemaRefs>
    <ds:schemaRef ds:uri="ESRI.ArcGIS.Mapping.OfficeIntegration.PowerPointInfo"/>
  </ds:schemaRefs>
</ds:datastoreItem>
</file>

<file path=customXml/itemProps143.xml><?xml version="1.0" encoding="utf-8"?>
<ds:datastoreItem xmlns:ds="http://schemas.openxmlformats.org/officeDocument/2006/customXml" ds:itemID="{7F277B34-F689-4A7D-B1CE-A4B8FC0BE248}">
  <ds:schemaRefs>
    <ds:schemaRef ds:uri="ESRI.ArcGIS.Mapping.OfficeIntegration.PowerPointInfo"/>
  </ds:schemaRefs>
</ds:datastoreItem>
</file>

<file path=customXml/itemProps144.xml><?xml version="1.0" encoding="utf-8"?>
<ds:datastoreItem xmlns:ds="http://schemas.openxmlformats.org/officeDocument/2006/customXml" ds:itemID="{691B7854-C549-4273-BA2B-EB3BFC059F1E}">
  <ds:schemaRefs>
    <ds:schemaRef ds:uri="ESRI.ArcGIS.Mapping.OfficeIntegration.PowerPointInfo"/>
  </ds:schemaRefs>
</ds:datastoreItem>
</file>

<file path=customXml/itemProps145.xml><?xml version="1.0" encoding="utf-8"?>
<ds:datastoreItem xmlns:ds="http://schemas.openxmlformats.org/officeDocument/2006/customXml" ds:itemID="{6281D455-4997-43DA-86FF-FF15A978AADD}">
  <ds:schemaRefs>
    <ds:schemaRef ds:uri="ESRI.ArcGIS.Mapping.OfficeIntegration.PowerPointInfo"/>
  </ds:schemaRefs>
</ds:datastoreItem>
</file>

<file path=customXml/itemProps146.xml><?xml version="1.0" encoding="utf-8"?>
<ds:datastoreItem xmlns:ds="http://schemas.openxmlformats.org/officeDocument/2006/customXml" ds:itemID="{64647370-D241-4AAC-83A4-C37488ADCEB5}">
  <ds:schemaRefs>
    <ds:schemaRef ds:uri="ESRI.ArcGIS.Mapping.OfficeIntegration.PowerPointInfo"/>
  </ds:schemaRefs>
</ds:datastoreItem>
</file>

<file path=customXml/itemProps147.xml><?xml version="1.0" encoding="utf-8"?>
<ds:datastoreItem xmlns:ds="http://schemas.openxmlformats.org/officeDocument/2006/customXml" ds:itemID="{D43EBEAB-B50B-4045-922A-21630DDAF900}">
  <ds:schemaRefs>
    <ds:schemaRef ds:uri="ESRI.ArcGIS.Mapping.OfficeIntegration.PowerPointInfo"/>
  </ds:schemaRefs>
</ds:datastoreItem>
</file>

<file path=customXml/itemProps148.xml><?xml version="1.0" encoding="utf-8"?>
<ds:datastoreItem xmlns:ds="http://schemas.openxmlformats.org/officeDocument/2006/customXml" ds:itemID="{EB26266B-4475-4A80-82C3-98B4DED4CF6A}">
  <ds:schemaRefs>
    <ds:schemaRef ds:uri="ESRI.ArcGIS.Mapping.OfficeIntegration.PowerPointInfo"/>
  </ds:schemaRefs>
</ds:datastoreItem>
</file>

<file path=customXml/itemProps149.xml><?xml version="1.0" encoding="utf-8"?>
<ds:datastoreItem xmlns:ds="http://schemas.openxmlformats.org/officeDocument/2006/customXml" ds:itemID="{D21EB351-48E2-40FF-AEA7-74061633665D}">
  <ds:schemaRefs>
    <ds:schemaRef ds:uri="ESRI.ArcGIS.Mapping.OfficeIntegration.PowerPointInfo"/>
  </ds:schemaRefs>
</ds:datastoreItem>
</file>

<file path=customXml/itemProps15.xml><?xml version="1.0" encoding="utf-8"?>
<ds:datastoreItem xmlns:ds="http://schemas.openxmlformats.org/officeDocument/2006/customXml" ds:itemID="{538D3411-6BE3-468E-B3D6-AEE6857195B2}">
  <ds:schemaRefs>
    <ds:schemaRef ds:uri="ESRI.ArcGIS.Mapping.OfficeIntegration.PowerPointInfo"/>
  </ds:schemaRefs>
</ds:datastoreItem>
</file>

<file path=customXml/itemProps150.xml><?xml version="1.0" encoding="utf-8"?>
<ds:datastoreItem xmlns:ds="http://schemas.openxmlformats.org/officeDocument/2006/customXml" ds:itemID="{069328EA-ECA9-4465-88A5-EF6E80F0999A}">
  <ds:schemaRefs>
    <ds:schemaRef ds:uri="ESRI.ArcGIS.Mapping.OfficeIntegration.PowerPointInfo"/>
  </ds:schemaRefs>
</ds:datastoreItem>
</file>

<file path=customXml/itemProps151.xml><?xml version="1.0" encoding="utf-8"?>
<ds:datastoreItem xmlns:ds="http://schemas.openxmlformats.org/officeDocument/2006/customXml" ds:itemID="{5F777AB9-1793-4D84-9962-8985782F512A}">
  <ds:schemaRefs>
    <ds:schemaRef ds:uri="ESRI.ArcGIS.Mapping.OfficeIntegration.PowerPointInfo"/>
  </ds:schemaRefs>
</ds:datastoreItem>
</file>

<file path=customXml/itemProps152.xml><?xml version="1.0" encoding="utf-8"?>
<ds:datastoreItem xmlns:ds="http://schemas.openxmlformats.org/officeDocument/2006/customXml" ds:itemID="{36FEFAF1-ABFC-4669-875D-6AE9073615B3}">
  <ds:schemaRefs>
    <ds:schemaRef ds:uri="ESRI.ArcGIS.Mapping.OfficeIntegration.PowerPointInfo"/>
  </ds:schemaRefs>
</ds:datastoreItem>
</file>

<file path=customXml/itemProps16.xml><?xml version="1.0" encoding="utf-8"?>
<ds:datastoreItem xmlns:ds="http://schemas.openxmlformats.org/officeDocument/2006/customXml" ds:itemID="{4EE15A3C-6345-4B27-85F4-E7329110ADDF}">
  <ds:schemaRefs>
    <ds:schemaRef ds:uri="ESRI.ArcGIS.Mapping.OfficeIntegration.PowerPointInfo"/>
  </ds:schemaRefs>
</ds:datastoreItem>
</file>

<file path=customXml/itemProps17.xml><?xml version="1.0" encoding="utf-8"?>
<ds:datastoreItem xmlns:ds="http://schemas.openxmlformats.org/officeDocument/2006/customXml" ds:itemID="{AAF957FF-2826-4D1A-822E-50C3B8852264}">
  <ds:schemaRefs>
    <ds:schemaRef ds:uri="ESRI.ArcGIS.Mapping.OfficeIntegration.PowerPointInfo"/>
  </ds:schemaRefs>
</ds:datastoreItem>
</file>

<file path=customXml/itemProps18.xml><?xml version="1.0" encoding="utf-8"?>
<ds:datastoreItem xmlns:ds="http://schemas.openxmlformats.org/officeDocument/2006/customXml" ds:itemID="{6FCB4CC9-7268-4D8F-BCAB-806874680B00}">
  <ds:schemaRefs>
    <ds:schemaRef ds:uri="ESRI.ArcGIS.Mapping.OfficeIntegration.PowerPointInfo"/>
  </ds:schemaRefs>
</ds:datastoreItem>
</file>

<file path=customXml/itemProps19.xml><?xml version="1.0" encoding="utf-8"?>
<ds:datastoreItem xmlns:ds="http://schemas.openxmlformats.org/officeDocument/2006/customXml" ds:itemID="{F832B5DF-B1AB-4142-B02E-7D7C180582B1}">
  <ds:schemaRefs>
    <ds:schemaRef ds:uri="ESRI.ArcGIS.Mapping.OfficeIntegration.PowerPointInfo"/>
  </ds:schemaRefs>
</ds:datastoreItem>
</file>

<file path=customXml/itemProps2.xml><?xml version="1.0" encoding="utf-8"?>
<ds:datastoreItem xmlns:ds="http://schemas.openxmlformats.org/officeDocument/2006/customXml" ds:itemID="{28FE9825-9634-4F60-B092-D30D41D0D1DF}">
  <ds:schemaRefs>
    <ds:schemaRef ds:uri="ESRI.ArcGIS.Mapping.OfficeIntegration.PowerPointInfo"/>
  </ds:schemaRefs>
</ds:datastoreItem>
</file>

<file path=customXml/itemProps20.xml><?xml version="1.0" encoding="utf-8"?>
<ds:datastoreItem xmlns:ds="http://schemas.openxmlformats.org/officeDocument/2006/customXml" ds:itemID="{54BB375D-C892-48BC-8C37-D4C7B18ECCE5}">
  <ds:schemaRefs>
    <ds:schemaRef ds:uri="ESRI.ArcGIS.Mapping.OfficeIntegration.PowerPointInfo"/>
  </ds:schemaRefs>
</ds:datastoreItem>
</file>

<file path=customXml/itemProps21.xml><?xml version="1.0" encoding="utf-8"?>
<ds:datastoreItem xmlns:ds="http://schemas.openxmlformats.org/officeDocument/2006/customXml" ds:itemID="{BBFE3E32-4123-450F-96B3-FB60E093714F}">
  <ds:schemaRefs>
    <ds:schemaRef ds:uri="ESRI.ArcGIS.Mapping.OfficeIntegration.PowerPointInfo"/>
  </ds:schemaRefs>
</ds:datastoreItem>
</file>

<file path=customXml/itemProps22.xml><?xml version="1.0" encoding="utf-8"?>
<ds:datastoreItem xmlns:ds="http://schemas.openxmlformats.org/officeDocument/2006/customXml" ds:itemID="{DBEE62A0-EA92-488D-B55B-3E02116DBDE2}">
  <ds:schemaRefs>
    <ds:schemaRef ds:uri="ESRI.ArcGIS.Mapping.OfficeIntegration.PowerPointInfo"/>
  </ds:schemaRefs>
</ds:datastoreItem>
</file>

<file path=customXml/itemProps23.xml><?xml version="1.0" encoding="utf-8"?>
<ds:datastoreItem xmlns:ds="http://schemas.openxmlformats.org/officeDocument/2006/customXml" ds:itemID="{82F5DCB1-3E9D-4B74-B780-0D30B5B75B23}">
  <ds:schemaRefs>
    <ds:schemaRef ds:uri="ESRI.ArcGIS.Mapping.OfficeIntegration.PowerPointInfo"/>
  </ds:schemaRefs>
</ds:datastoreItem>
</file>

<file path=customXml/itemProps24.xml><?xml version="1.0" encoding="utf-8"?>
<ds:datastoreItem xmlns:ds="http://schemas.openxmlformats.org/officeDocument/2006/customXml" ds:itemID="{B08B00F2-947E-4589-8F01-AEA928D2E091}">
  <ds:schemaRefs>
    <ds:schemaRef ds:uri="ESRI.ArcGIS.Mapping.OfficeIntegration.PowerPointInfo"/>
  </ds:schemaRefs>
</ds:datastoreItem>
</file>

<file path=customXml/itemProps25.xml><?xml version="1.0" encoding="utf-8"?>
<ds:datastoreItem xmlns:ds="http://schemas.openxmlformats.org/officeDocument/2006/customXml" ds:itemID="{2BE07666-3E89-4C1F-B3C2-E31A063B4039}">
  <ds:schemaRefs>
    <ds:schemaRef ds:uri="ESRI.ArcGIS.Mapping.OfficeIntegration.PowerPointInfo"/>
  </ds:schemaRefs>
</ds:datastoreItem>
</file>

<file path=customXml/itemProps26.xml><?xml version="1.0" encoding="utf-8"?>
<ds:datastoreItem xmlns:ds="http://schemas.openxmlformats.org/officeDocument/2006/customXml" ds:itemID="{125EDB1C-BFD3-42AE-8C97-3CEC6DE26862}">
  <ds:schemaRefs>
    <ds:schemaRef ds:uri="ESRI.ArcGIS.Mapping.OfficeIntegration.PowerPointInfo"/>
  </ds:schemaRefs>
</ds:datastoreItem>
</file>

<file path=customXml/itemProps27.xml><?xml version="1.0" encoding="utf-8"?>
<ds:datastoreItem xmlns:ds="http://schemas.openxmlformats.org/officeDocument/2006/customXml" ds:itemID="{A4891165-53D2-4157-8CE0-F8B11C476B0B}">
  <ds:schemaRefs>
    <ds:schemaRef ds:uri="ESRI.ArcGIS.Mapping.OfficeIntegration.PowerPointInfo"/>
  </ds:schemaRefs>
</ds:datastoreItem>
</file>

<file path=customXml/itemProps28.xml><?xml version="1.0" encoding="utf-8"?>
<ds:datastoreItem xmlns:ds="http://schemas.openxmlformats.org/officeDocument/2006/customXml" ds:itemID="{1B4B192F-96B8-487B-8F63-2EED9E90C6C3}">
  <ds:schemaRefs>
    <ds:schemaRef ds:uri="ESRI.ArcGIS.Mapping.OfficeIntegration.PowerPointInfo"/>
  </ds:schemaRefs>
</ds:datastoreItem>
</file>

<file path=customXml/itemProps29.xml><?xml version="1.0" encoding="utf-8"?>
<ds:datastoreItem xmlns:ds="http://schemas.openxmlformats.org/officeDocument/2006/customXml" ds:itemID="{65989E72-FB6D-4E05-B01E-EDC3A733D9F2}">
  <ds:schemaRefs>
    <ds:schemaRef ds:uri="ESRI.ArcGIS.Mapping.OfficeIntegration.PowerPointInfo"/>
  </ds:schemaRefs>
</ds:datastoreItem>
</file>

<file path=customXml/itemProps3.xml><?xml version="1.0" encoding="utf-8"?>
<ds:datastoreItem xmlns:ds="http://schemas.openxmlformats.org/officeDocument/2006/customXml" ds:itemID="{E68D8201-B81D-4A11-919A-54AB0234E914}">
  <ds:schemaRefs>
    <ds:schemaRef ds:uri="ESRI.ArcGIS.Mapping.OfficeIntegration.PowerPointInfo"/>
  </ds:schemaRefs>
</ds:datastoreItem>
</file>

<file path=customXml/itemProps30.xml><?xml version="1.0" encoding="utf-8"?>
<ds:datastoreItem xmlns:ds="http://schemas.openxmlformats.org/officeDocument/2006/customXml" ds:itemID="{AC972E83-6BD9-44EC-A4EC-648E667FEF7B}">
  <ds:schemaRefs>
    <ds:schemaRef ds:uri="ESRI.ArcGIS.Mapping.OfficeIntegration.PowerPointInfo"/>
  </ds:schemaRefs>
</ds:datastoreItem>
</file>

<file path=customXml/itemProps31.xml><?xml version="1.0" encoding="utf-8"?>
<ds:datastoreItem xmlns:ds="http://schemas.openxmlformats.org/officeDocument/2006/customXml" ds:itemID="{3DE54B2A-AEE6-4F89-BA3C-A105C813ABAA}">
  <ds:schemaRefs>
    <ds:schemaRef ds:uri="ESRI.ArcGIS.Mapping.OfficeIntegration.PowerPointInfo"/>
  </ds:schemaRefs>
</ds:datastoreItem>
</file>

<file path=customXml/itemProps32.xml><?xml version="1.0" encoding="utf-8"?>
<ds:datastoreItem xmlns:ds="http://schemas.openxmlformats.org/officeDocument/2006/customXml" ds:itemID="{115EA3D6-AF9C-4F05-A62A-73102C6FFF19}">
  <ds:schemaRefs>
    <ds:schemaRef ds:uri="ESRI.ArcGIS.Mapping.OfficeIntegration.PowerPointInfo"/>
  </ds:schemaRefs>
</ds:datastoreItem>
</file>

<file path=customXml/itemProps33.xml><?xml version="1.0" encoding="utf-8"?>
<ds:datastoreItem xmlns:ds="http://schemas.openxmlformats.org/officeDocument/2006/customXml" ds:itemID="{4012E892-F4C2-4C97-819F-56B9B1AFD645}">
  <ds:schemaRefs>
    <ds:schemaRef ds:uri="ESRI.ArcGIS.Mapping.OfficeIntegration.PowerPointInfo"/>
  </ds:schemaRefs>
</ds:datastoreItem>
</file>

<file path=customXml/itemProps34.xml><?xml version="1.0" encoding="utf-8"?>
<ds:datastoreItem xmlns:ds="http://schemas.openxmlformats.org/officeDocument/2006/customXml" ds:itemID="{52A08682-409F-4873-A343-392B02E43DC9}">
  <ds:schemaRefs>
    <ds:schemaRef ds:uri="ESRI.ArcGIS.Mapping.OfficeIntegration.PowerPointInfo"/>
  </ds:schemaRefs>
</ds:datastoreItem>
</file>

<file path=customXml/itemProps35.xml><?xml version="1.0" encoding="utf-8"?>
<ds:datastoreItem xmlns:ds="http://schemas.openxmlformats.org/officeDocument/2006/customXml" ds:itemID="{A7CA4961-3D54-4635-9649-6C30B30AB6B8}">
  <ds:schemaRefs>
    <ds:schemaRef ds:uri="ESRI.ArcGIS.Mapping.OfficeIntegration.PowerPointInfo"/>
  </ds:schemaRefs>
</ds:datastoreItem>
</file>

<file path=customXml/itemProps36.xml><?xml version="1.0" encoding="utf-8"?>
<ds:datastoreItem xmlns:ds="http://schemas.openxmlformats.org/officeDocument/2006/customXml" ds:itemID="{B4E8F275-397E-43B9-A90E-611265A202BF}">
  <ds:schemaRefs>
    <ds:schemaRef ds:uri="ESRI.ArcGIS.Mapping.OfficeIntegration.PowerPointInfo"/>
  </ds:schemaRefs>
</ds:datastoreItem>
</file>

<file path=customXml/itemProps37.xml><?xml version="1.0" encoding="utf-8"?>
<ds:datastoreItem xmlns:ds="http://schemas.openxmlformats.org/officeDocument/2006/customXml" ds:itemID="{293E353D-7A13-4E96-9221-5414206A6E75}">
  <ds:schemaRefs>
    <ds:schemaRef ds:uri="ESRI.ArcGIS.Mapping.OfficeIntegration.PowerPointInfo"/>
  </ds:schemaRefs>
</ds:datastoreItem>
</file>

<file path=customXml/itemProps38.xml><?xml version="1.0" encoding="utf-8"?>
<ds:datastoreItem xmlns:ds="http://schemas.openxmlformats.org/officeDocument/2006/customXml" ds:itemID="{BAAC3346-7CC9-471C-A17E-5E881236C166}">
  <ds:schemaRefs>
    <ds:schemaRef ds:uri="ESRI.ArcGIS.Mapping.OfficeIntegration.PowerPointInfo"/>
  </ds:schemaRefs>
</ds:datastoreItem>
</file>

<file path=customXml/itemProps39.xml><?xml version="1.0" encoding="utf-8"?>
<ds:datastoreItem xmlns:ds="http://schemas.openxmlformats.org/officeDocument/2006/customXml" ds:itemID="{02E748EF-CA54-469B-82F1-6DCF187F71AC}">
  <ds:schemaRefs>
    <ds:schemaRef ds:uri="ESRI.ArcGIS.Mapping.OfficeIntegration.PowerPointInfo"/>
  </ds:schemaRefs>
</ds:datastoreItem>
</file>

<file path=customXml/itemProps4.xml><?xml version="1.0" encoding="utf-8"?>
<ds:datastoreItem xmlns:ds="http://schemas.openxmlformats.org/officeDocument/2006/customXml" ds:itemID="{995986EA-4775-41B3-90B0-4B832CECECAB}">
  <ds:schemaRefs>
    <ds:schemaRef ds:uri="ESRI.ArcGIS.Mapping.OfficeIntegration.PowerPointInfo"/>
  </ds:schemaRefs>
</ds:datastoreItem>
</file>

<file path=customXml/itemProps40.xml><?xml version="1.0" encoding="utf-8"?>
<ds:datastoreItem xmlns:ds="http://schemas.openxmlformats.org/officeDocument/2006/customXml" ds:itemID="{083CCBD8-CC99-4D35-B0F3-232301C0A4E7}">
  <ds:schemaRefs>
    <ds:schemaRef ds:uri="ESRI.ArcGIS.Mapping.OfficeIntegration.PowerPointInfo"/>
  </ds:schemaRefs>
</ds:datastoreItem>
</file>

<file path=customXml/itemProps41.xml><?xml version="1.0" encoding="utf-8"?>
<ds:datastoreItem xmlns:ds="http://schemas.openxmlformats.org/officeDocument/2006/customXml" ds:itemID="{1AA17E76-4C47-43EC-A54E-E1FE0B696E15}">
  <ds:schemaRefs>
    <ds:schemaRef ds:uri="ESRI.ArcGIS.Mapping.OfficeIntegration.PowerPointInfo"/>
  </ds:schemaRefs>
</ds:datastoreItem>
</file>

<file path=customXml/itemProps42.xml><?xml version="1.0" encoding="utf-8"?>
<ds:datastoreItem xmlns:ds="http://schemas.openxmlformats.org/officeDocument/2006/customXml" ds:itemID="{C4DC3E9D-DBD5-4071-9C28-D7FA44E9D200}">
  <ds:schemaRefs>
    <ds:schemaRef ds:uri="ESRI.ArcGIS.Mapping.OfficeIntegration.PowerPointInfo"/>
  </ds:schemaRefs>
</ds:datastoreItem>
</file>

<file path=customXml/itemProps43.xml><?xml version="1.0" encoding="utf-8"?>
<ds:datastoreItem xmlns:ds="http://schemas.openxmlformats.org/officeDocument/2006/customXml" ds:itemID="{E0F3D0C6-03AC-4F25-85D1-801711C8A9F7}">
  <ds:schemaRefs>
    <ds:schemaRef ds:uri="ESRI.ArcGIS.Mapping.OfficeIntegration.PowerPointInfo"/>
  </ds:schemaRefs>
</ds:datastoreItem>
</file>

<file path=customXml/itemProps44.xml><?xml version="1.0" encoding="utf-8"?>
<ds:datastoreItem xmlns:ds="http://schemas.openxmlformats.org/officeDocument/2006/customXml" ds:itemID="{375AB212-351A-4721-A598-47A099D24327}">
  <ds:schemaRefs>
    <ds:schemaRef ds:uri="ESRI.ArcGIS.Mapping.OfficeIntegration.PowerPointInfo"/>
  </ds:schemaRefs>
</ds:datastoreItem>
</file>

<file path=customXml/itemProps45.xml><?xml version="1.0" encoding="utf-8"?>
<ds:datastoreItem xmlns:ds="http://schemas.openxmlformats.org/officeDocument/2006/customXml" ds:itemID="{9FAFEE1A-00FB-425D-B847-245AA6307416}">
  <ds:schemaRefs>
    <ds:schemaRef ds:uri="ESRI.ArcGIS.Mapping.OfficeIntegration.PowerPointInfo"/>
  </ds:schemaRefs>
</ds:datastoreItem>
</file>

<file path=customXml/itemProps46.xml><?xml version="1.0" encoding="utf-8"?>
<ds:datastoreItem xmlns:ds="http://schemas.openxmlformats.org/officeDocument/2006/customXml" ds:itemID="{0A1BAA1A-059A-489D-B369-84E9526E7A67}">
  <ds:schemaRefs>
    <ds:schemaRef ds:uri="ESRI.ArcGIS.Mapping.OfficeIntegration.PowerPointInfo"/>
  </ds:schemaRefs>
</ds:datastoreItem>
</file>

<file path=customXml/itemProps47.xml><?xml version="1.0" encoding="utf-8"?>
<ds:datastoreItem xmlns:ds="http://schemas.openxmlformats.org/officeDocument/2006/customXml" ds:itemID="{A7EC66C8-4215-4D6E-B483-BB22AE38161E}">
  <ds:schemaRefs>
    <ds:schemaRef ds:uri="ESRI.ArcGIS.Mapping.OfficeIntegration.PowerPointInfo"/>
  </ds:schemaRefs>
</ds:datastoreItem>
</file>

<file path=customXml/itemProps48.xml><?xml version="1.0" encoding="utf-8"?>
<ds:datastoreItem xmlns:ds="http://schemas.openxmlformats.org/officeDocument/2006/customXml" ds:itemID="{2D62DC9C-6B56-4525-B332-BA6CBA372941}">
  <ds:schemaRefs>
    <ds:schemaRef ds:uri="ESRI.ArcGIS.Mapping.OfficeIntegration.PowerPointInfo"/>
  </ds:schemaRefs>
</ds:datastoreItem>
</file>

<file path=customXml/itemProps49.xml><?xml version="1.0" encoding="utf-8"?>
<ds:datastoreItem xmlns:ds="http://schemas.openxmlformats.org/officeDocument/2006/customXml" ds:itemID="{8CD3B99B-65A6-4DD5-9C16-F18D2578C962}">
  <ds:schemaRefs>
    <ds:schemaRef ds:uri="ESRI.ArcGIS.Mapping.OfficeIntegration.PowerPointInfo"/>
  </ds:schemaRefs>
</ds:datastoreItem>
</file>

<file path=customXml/itemProps5.xml><?xml version="1.0" encoding="utf-8"?>
<ds:datastoreItem xmlns:ds="http://schemas.openxmlformats.org/officeDocument/2006/customXml" ds:itemID="{5837D0AF-BA58-4551-9164-D778EF8363AD}">
  <ds:schemaRefs>
    <ds:schemaRef ds:uri="ESRI.ArcGIS.Mapping.OfficeIntegration.PowerPointInfo"/>
  </ds:schemaRefs>
</ds:datastoreItem>
</file>

<file path=customXml/itemProps50.xml><?xml version="1.0" encoding="utf-8"?>
<ds:datastoreItem xmlns:ds="http://schemas.openxmlformats.org/officeDocument/2006/customXml" ds:itemID="{B17F155E-57C1-493C-A0DF-9A8C9B8F5AC1}">
  <ds:schemaRefs>
    <ds:schemaRef ds:uri="ESRI.ArcGIS.Mapping.OfficeIntegration.PowerPointInfo"/>
  </ds:schemaRefs>
</ds:datastoreItem>
</file>

<file path=customXml/itemProps51.xml><?xml version="1.0" encoding="utf-8"?>
<ds:datastoreItem xmlns:ds="http://schemas.openxmlformats.org/officeDocument/2006/customXml" ds:itemID="{84323710-0497-4B01-8965-E95DEE775D9D}">
  <ds:schemaRefs>
    <ds:schemaRef ds:uri="ESRI.ArcGIS.Mapping.OfficeIntegration.PowerPointInfo"/>
  </ds:schemaRefs>
</ds:datastoreItem>
</file>

<file path=customXml/itemProps52.xml><?xml version="1.0" encoding="utf-8"?>
<ds:datastoreItem xmlns:ds="http://schemas.openxmlformats.org/officeDocument/2006/customXml" ds:itemID="{306226CB-0400-4AC9-9411-DE9936778806}">
  <ds:schemaRefs>
    <ds:schemaRef ds:uri="ESRI.ArcGIS.Mapping.OfficeIntegration.PowerPointInfo"/>
  </ds:schemaRefs>
</ds:datastoreItem>
</file>

<file path=customXml/itemProps53.xml><?xml version="1.0" encoding="utf-8"?>
<ds:datastoreItem xmlns:ds="http://schemas.openxmlformats.org/officeDocument/2006/customXml" ds:itemID="{AEE0F92B-586E-4EC0-B189-3C0F140FB713}">
  <ds:schemaRefs>
    <ds:schemaRef ds:uri="ESRI.ArcGIS.Mapping.OfficeIntegration.PowerPointInfo"/>
  </ds:schemaRefs>
</ds:datastoreItem>
</file>

<file path=customXml/itemProps54.xml><?xml version="1.0" encoding="utf-8"?>
<ds:datastoreItem xmlns:ds="http://schemas.openxmlformats.org/officeDocument/2006/customXml" ds:itemID="{7E328053-76D0-4AA2-B0B9-3EF1156FA0BD}">
  <ds:schemaRefs>
    <ds:schemaRef ds:uri="ESRI.ArcGIS.Mapping.OfficeIntegration.PowerPointInfo"/>
  </ds:schemaRefs>
</ds:datastoreItem>
</file>

<file path=customXml/itemProps55.xml><?xml version="1.0" encoding="utf-8"?>
<ds:datastoreItem xmlns:ds="http://schemas.openxmlformats.org/officeDocument/2006/customXml" ds:itemID="{3CBB67DE-D39F-4E15-8CFF-82A2F1073C48}">
  <ds:schemaRefs>
    <ds:schemaRef ds:uri="ESRI.ArcGIS.Mapping.OfficeIntegration.PowerPointInfo"/>
  </ds:schemaRefs>
</ds:datastoreItem>
</file>

<file path=customXml/itemProps56.xml><?xml version="1.0" encoding="utf-8"?>
<ds:datastoreItem xmlns:ds="http://schemas.openxmlformats.org/officeDocument/2006/customXml" ds:itemID="{231EEC2D-980F-4D2A-9F32-D5EB7FF7473D}">
  <ds:schemaRefs>
    <ds:schemaRef ds:uri="ESRI.ArcGIS.Mapping.OfficeIntegration.PowerPointInfo"/>
  </ds:schemaRefs>
</ds:datastoreItem>
</file>

<file path=customXml/itemProps57.xml><?xml version="1.0" encoding="utf-8"?>
<ds:datastoreItem xmlns:ds="http://schemas.openxmlformats.org/officeDocument/2006/customXml" ds:itemID="{7B0931BF-53F5-40C1-A8E0-FBBABD39C719}">
  <ds:schemaRefs>
    <ds:schemaRef ds:uri="ESRI.ArcGIS.Mapping.OfficeIntegration.PowerPointInfo"/>
  </ds:schemaRefs>
</ds:datastoreItem>
</file>

<file path=customXml/itemProps58.xml><?xml version="1.0" encoding="utf-8"?>
<ds:datastoreItem xmlns:ds="http://schemas.openxmlformats.org/officeDocument/2006/customXml" ds:itemID="{0709CD18-DF95-4E38-8146-226136C4096F}">
  <ds:schemaRefs>
    <ds:schemaRef ds:uri="ESRI.ArcGIS.Mapping.OfficeIntegration.PowerPointInfo"/>
  </ds:schemaRefs>
</ds:datastoreItem>
</file>

<file path=customXml/itemProps59.xml><?xml version="1.0" encoding="utf-8"?>
<ds:datastoreItem xmlns:ds="http://schemas.openxmlformats.org/officeDocument/2006/customXml" ds:itemID="{4C8E060C-B2DC-4CED-9A2C-5DAF845584F7}">
  <ds:schemaRefs>
    <ds:schemaRef ds:uri="ESRI.ArcGIS.Mapping.OfficeIntegration.PowerPointInfo"/>
  </ds:schemaRefs>
</ds:datastoreItem>
</file>

<file path=customXml/itemProps6.xml><?xml version="1.0" encoding="utf-8"?>
<ds:datastoreItem xmlns:ds="http://schemas.openxmlformats.org/officeDocument/2006/customXml" ds:itemID="{C86F846F-1EE2-4ED4-B737-A86762F212E8}">
  <ds:schemaRefs>
    <ds:schemaRef ds:uri="ESRI.ArcGIS.Mapping.OfficeIntegration.PowerPointInfo"/>
  </ds:schemaRefs>
</ds:datastoreItem>
</file>

<file path=customXml/itemProps60.xml><?xml version="1.0" encoding="utf-8"?>
<ds:datastoreItem xmlns:ds="http://schemas.openxmlformats.org/officeDocument/2006/customXml" ds:itemID="{C1315DAB-6F82-48FA-B6B3-DA664DF4CDC5}">
  <ds:schemaRefs>
    <ds:schemaRef ds:uri="ESRI.ArcGIS.Mapping.OfficeIntegration.PowerPointInfo"/>
  </ds:schemaRefs>
</ds:datastoreItem>
</file>

<file path=customXml/itemProps61.xml><?xml version="1.0" encoding="utf-8"?>
<ds:datastoreItem xmlns:ds="http://schemas.openxmlformats.org/officeDocument/2006/customXml" ds:itemID="{918EB94F-E949-4241-8C90-7EBA1707EB96}">
  <ds:schemaRefs>
    <ds:schemaRef ds:uri="ESRI.ArcGIS.Mapping.OfficeIntegration.PowerPointInfo"/>
  </ds:schemaRefs>
</ds:datastoreItem>
</file>

<file path=customXml/itemProps62.xml><?xml version="1.0" encoding="utf-8"?>
<ds:datastoreItem xmlns:ds="http://schemas.openxmlformats.org/officeDocument/2006/customXml" ds:itemID="{7CD329C1-A111-4811-9E2C-D3948141FFE0}">
  <ds:schemaRefs>
    <ds:schemaRef ds:uri="ESRI.ArcGIS.Mapping.OfficeIntegration.PowerPointInfo"/>
  </ds:schemaRefs>
</ds:datastoreItem>
</file>

<file path=customXml/itemProps63.xml><?xml version="1.0" encoding="utf-8"?>
<ds:datastoreItem xmlns:ds="http://schemas.openxmlformats.org/officeDocument/2006/customXml" ds:itemID="{EDD6A9E1-7C6B-4EF9-9645-9DEF4DB7A4CD}">
  <ds:schemaRefs>
    <ds:schemaRef ds:uri="ESRI.ArcGIS.Mapping.OfficeIntegration.PowerPointInfo"/>
  </ds:schemaRefs>
</ds:datastoreItem>
</file>

<file path=customXml/itemProps64.xml><?xml version="1.0" encoding="utf-8"?>
<ds:datastoreItem xmlns:ds="http://schemas.openxmlformats.org/officeDocument/2006/customXml" ds:itemID="{61504956-6F9D-4101-8130-DC182EA73AA4}">
  <ds:schemaRefs>
    <ds:schemaRef ds:uri="ESRI.ArcGIS.Mapping.OfficeIntegration.PowerPointInfo"/>
  </ds:schemaRefs>
</ds:datastoreItem>
</file>

<file path=customXml/itemProps65.xml><?xml version="1.0" encoding="utf-8"?>
<ds:datastoreItem xmlns:ds="http://schemas.openxmlformats.org/officeDocument/2006/customXml" ds:itemID="{D87A3CF8-743D-4BFB-9E94-856EC5F20932}">
  <ds:schemaRefs>
    <ds:schemaRef ds:uri="ESRI.ArcGIS.Mapping.OfficeIntegration.PowerPointInfo"/>
  </ds:schemaRefs>
</ds:datastoreItem>
</file>

<file path=customXml/itemProps66.xml><?xml version="1.0" encoding="utf-8"?>
<ds:datastoreItem xmlns:ds="http://schemas.openxmlformats.org/officeDocument/2006/customXml" ds:itemID="{85FA7ACD-A455-4441-9531-5C1EEC53D1DB}">
  <ds:schemaRefs>
    <ds:schemaRef ds:uri="ESRI.ArcGIS.Mapping.OfficeIntegration.PowerPointInfo"/>
  </ds:schemaRefs>
</ds:datastoreItem>
</file>

<file path=customXml/itemProps67.xml><?xml version="1.0" encoding="utf-8"?>
<ds:datastoreItem xmlns:ds="http://schemas.openxmlformats.org/officeDocument/2006/customXml" ds:itemID="{42D558D3-0EC1-49E7-B274-C1334CBA9149}">
  <ds:schemaRefs>
    <ds:schemaRef ds:uri="ESRI.ArcGIS.Mapping.OfficeIntegration.PowerPointInfo"/>
  </ds:schemaRefs>
</ds:datastoreItem>
</file>

<file path=customXml/itemProps68.xml><?xml version="1.0" encoding="utf-8"?>
<ds:datastoreItem xmlns:ds="http://schemas.openxmlformats.org/officeDocument/2006/customXml" ds:itemID="{A3C38C2D-5853-4B38-BB91-7EEBF80DBE47}">
  <ds:schemaRefs>
    <ds:schemaRef ds:uri="ESRI.ArcGIS.Mapping.OfficeIntegration.PowerPointInfo"/>
  </ds:schemaRefs>
</ds:datastoreItem>
</file>

<file path=customXml/itemProps69.xml><?xml version="1.0" encoding="utf-8"?>
<ds:datastoreItem xmlns:ds="http://schemas.openxmlformats.org/officeDocument/2006/customXml" ds:itemID="{B61976A4-F05D-4D36-BDFD-EB4EB22127C5}">
  <ds:schemaRefs>
    <ds:schemaRef ds:uri="ESRI.ArcGIS.Mapping.OfficeIntegration.PowerPointInfo"/>
  </ds:schemaRefs>
</ds:datastoreItem>
</file>

<file path=customXml/itemProps7.xml><?xml version="1.0" encoding="utf-8"?>
<ds:datastoreItem xmlns:ds="http://schemas.openxmlformats.org/officeDocument/2006/customXml" ds:itemID="{14E30E15-2394-40B7-A3D3-D2B577403ADB}">
  <ds:schemaRefs>
    <ds:schemaRef ds:uri="ESRI.ArcGIS.Mapping.OfficeIntegration.PowerPointInfo"/>
  </ds:schemaRefs>
</ds:datastoreItem>
</file>

<file path=customXml/itemProps70.xml><?xml version="1.0" encoding="utf-8"?>
<ds:datastoreItem xmlns:ds="http://schemas.openxmlformats.org/officeDocument/2006/customXml" ds:itemID="{A31598AD-741D-4481-B3FE-DC8AD65B2FFF}">
  <ds:schemaRefs>
    <ds:schemaRef ds:uri="ESRI.ArcGIS.Mapping.OfficeIntegration.PowerPointInfo"/>
  </ds:schemaRefs>
</ds:datastoreItem>
</file>

<file path=customXml/itemProps71.xml><?xml version="1.0" encoding="utf-8"?>
<ds:datastoreItem xmlns:ds="http://schemas.openxmlformats.org/officeDocument/2006/customXml" ds:itemID="{51B79C71-BE47-4DE7-BEC7-53B0EAE7500D}">
  <ds:schemaRefs>
    <ds:schemaRef ds:uri="ESRI.ArcGIS.Mapping.OfficeIntegration.PowerPointInfo"/>
  </ds:schemaRefs>
</ds:datastoreItem>
</file>

<file path=customXml/itemProps72.xml><?xml version="1.0" encoding="utf-8"?>
<ds:datastoreItem xmlns:ds="http://schemas.openxmlformats.org/officeDocument/2006/customXml" ds:itemID="{97A2BC12-2010-4B25-B191-E7102F8D42A6}">
  <ds:schemaRefs>
    <ds:schemaRef ds:uri="ESRI.ArcGIS.Mapping.OfficeIntegration.PowerPointInfo"/>
  </ds:schemaRefs>
</ds:datastoreItem>
</file>

<file path=customXml/itemProps73.xml><?xml version="1.0" encoding="utf-8"?>
<ds:datastoreItem xmlns:ds="http://schemas.openxmlformats.org/officeDocument/2006/customXml" ds:itemID="{7EA0C016-5E5D-4EBD-8D00-018A589A9592}">
  <ds:schemaRefs>
    <ds:schemaRef ds:uri="ESRI.ArcGIS.Mapping.OfficeIntegration.PowerPointInfo"/>
  </ds:schemaRefs>
</ds:datastoreItem>
</file>

<file path=customXml/itemProps74.xml><?xml version="1.0" encoding="utf-8"?>
<ds:datastoreItem xmlns:ds="http://schemas.openxmlformats.org/officeDocument/2006/customXml" ds:itemID="{7EC19BBE-3CF7-46E9-A815-EB8512C7D997}">
  <ds:schemaRefs>
    <ds:schemaRef ds:uri="ESRI.ArcGIS.Mapping.OfficeIntegration.PowerPointInfo"/>
  </ds:schemaRefs>
</ds:datastoreItem>
</file>

<file path=customXml/itemProps75.xml><?xml version="1.0" encoding="utf-8"?>
<ds:datastoreItem xmlns:ds="http://schemas.openxmlformats.org/officeDocument/2006/customXml" ds:itemID="{D63FE1C7-D561-417A-A679-C2640FD97B73}">
  <ds:schemaRefs>
    <ds:schemaRef ds:uri="ESRI.ArcGIS.Mapping.OfficeIntegration.PowerPointInfo"/>
  </ds:schemaRefs>
</ds:datastoreItem>
</file>

<file path=customXml/itemProps76.xml><?xml version="1.0" encoding="utf-8"?>
<ds:datastoreItem xmlns:ds="http://schemas.openxmlformats.org/officeDocument/2006/customXml" ds:itemID="{ECD4A9BA-0593-4598-97D3-1B15D3ACF038}">
  <ds:schemaRefs>
    <ds:schemaRef ds:uri="ESRI.ArcGIS.Mapping.OfficeIntegration.PowerPointInfo"/>
  </ds:schemaRefs>
</ds:datastoreItem>
</file>

<file path=customXml/itemProps77.xml><?xml version="1.0" encoding="utf-8"?>
<ds:datastoreItem xmlns:ds="http://schemas.openxmlformats.org/officeDocument/2006/customXml" ds:itemID="{AC027912-C000-4FBD-B548-65116CCDDD6A}">
  <ds:schemaRefs>
    <ds:schemaRef ds:uri="ESRI.ArcGIS.Mapping.OfficeIntegration.PowerPointInfo"/>
  </ds:schemaRefs>
</ds:datastoreItem>
</file>

<file path=customXml/itemProps78.xml><?xml version="1.0" encoding="utf-8"?>
<ds:datastoreItem xmlns:ds="http://schemas.openxmlformats.org/officeDocument/2006/customXml" ds:itemID="{513C9173-33FD-4EFB-945A-0EB3BEB03E0D}">
  <ds:schemaRefs>
    <ds:schemaRef ds:uri="ESRI.ArcGIS.Mapping.OfficeIntegration.PowerPointInfo"/>
  </ds:schemaRefs>
</ds:datastoreItem>
</file>

<file path=customXml/itemProps79.xml><?xml version="1.0" encoding="utf-8"?>
<ds:datastoreItem xmlns:ds="http://schemas.openxmlformats.org/officeDocument/2006/customXml" ds:itemID="{08B8126A-0B1E-4B9E-881B-EA8E2A5E711A}">
  <ds:schemaRefs>
    <ds:schemaRef ds:uri="ESRI.ArcGIS.Mapping.OfficeIntegration.PowerPointInfo"/>
  </ds:schemaRefs>
</ds:datastoreItem>
</file>

<file path=customXml/itemProps8.xml><?xml version="1.0" encoding="utf-8"?>
<ds:datastoreItem xmlns:ds="http://schemas.openxmlformats.org/officeDocument/2006/customXml" ds:itemID="{3EE2A96F-DE30-4ACA-A0CB-3E6F717BB66B}">
  <ds:schemaRefs>
    <ds:schemaRef ds:uri="ESRI.ArcGIS.Mapping.OfficeIntegration.PowerPointInfo"/>
  </ds:schemaRefs>
</ds:datastoreItem>
</file>

<file path=customXml/itemProps80.xml><?xml version="1.0" encoding="utf-8"?>
<ds:datastoreItem xmlns:ds="http://schemas.openxmlformats.org/officeDocument/2006/customXml" ds:itemID="{D6E5582E-F6D5-4377-9F49-0250539FF303}">
  <ds:schemaRefs>
    <ds:schemaRef ds:uri="ESRI.ArcGIS.Mapping.OfficeIntegration.PowerPointInfo"/>
  </ds:schemaRefs>
</ds:datastoreItem>
</file>

<file path=customXml/itemProps81.xml><?xml version="1.0" encoding="utf-8"?>
<ds:datastoreItem xmlns:ds="http://schemas.openxmlformats.org/officeDocument/2006/customXml" ds:itemID="{7AD22A82-2D22-476A-9CD4-C7A6C3665092}">
  <ds:schemaRefs>
    <ds:schemaRef ds:uri="ESRI.ArcGIS.Mapping.OfficeIntegration.PowerPointInfo"/>
  </ds:schemaRefs>
</ds:datastoreItem>
</file>

<file path=customXml/itemProps82.xml><?xml version="1.0" encoding="utf-8"?>
<ds:datastoreItem xmlns:ds="http://schemas.openxmlformats.org/officeDocument/2006/customXml" ds:itemID="{590656EF-E4B8-431B-8C43-2C37D8985B29}">
  <ds:schemaRefs>
    <ds:schemaRef ds:uri="ESRI.ArcGIS.Mapping.OfficeIntegration.PowerPointInfo"/>
  </ds:schemaRefs>
</ds:datastoreItem>
</file>

<file path=customXml/itemProps83.xml><?xml version="1.0" encoding="utf-8"?>
<ds:datastoreItem xmlns:ds="http://schemas.openxmlformats.org/officeDocument/2006/customXml" ds:itemID="{2D346AE5-1515-4FB5-A10A-7EABF8001C93}">
  <ds:schemaRefs>
    <ds:schemaRef ds:uri="ESRI.ArcGIS.Mapping.OfficeIntegration.PowerPointInfo"/>
  </ds:schemaRefs>
</ds:datastoreItem>
</file>

<file path=customXml/itemProps84.xml><?xml version="1.0" encoding="utf-8"?>
<ds:datastoreItem xmlns:ds="http://schemas.openxmlformats.org/officeDocument/2006/customXml" ds:itemID="{6FDA186F-F1D0-415B-AB2A-4E8411285EE7}">
  <ds:schemaRefs>
    <ds:schemaRef ds:uri="ESRI.ArcGIS.Mapping.OfficeIntegration.PowerPointInfo"/>
  </ds:schemaRefs>
</ds:datastoreItem>
</file>

<file path=customXml/itemProps85.xml><?xml version="1.0" encoding="utf-8"?>
<ds:datastoreItem xmlns:ds="http://schemas.openxmlformats.org/officeDocument/2006/customXml" ds:itemID="{9641D8A9-44F3-4A7A-BA17-41D50E2F5774}">
  <ds:schemaRefs>
    <ds:schemaRef ds:uri="ESRI.ArcGIS.Mapping.OfficeIntegration.PowerPointInfo"/>
  </ds:schemaRefs>
</ds:datastoreItem>
</file>

<file path=customXml/itemProps86.xml><?xml version="1.0" encoding="utf-8"?>
<ds:datastoreItem xmlns:ds="http://schemas.openxmlformats.org/officeDocument/2006/customXml" ds:itemID="{6F8144D6-CF3B-4359-8FE6-4A34BF49E824}">
  <ds:schemaRefs>
    <ds:schemaRef ds:uri="ESRI.ArcGIS.Mapping.OfficeIntegration.PowerPointInfo"/>
  </ds:schemaRefs>
</ds:datastoreItem>
</file>

<file path=customXml/itemProps87.xml><?xml version="1.0" encoding="utf-8"?>
<ds:datastoreItem xmlns:ds="http://schemas.openxmlformats.org/officeDocument/2006/customXml" ds:itemID="{A8F1D01E-0747-456A-AB7B-60AE7050C8A2}">
  <ds:schemaRefs>
    <ds:schemaRef ds:uri="ESRI.ArcGIS.Mapping.OfficeIntegration.PowerPointInfo"/>
  </ds:schemaRefs>
</ds:datastoreItem>
</file>

<file path=customXml/itemProps88.xml><?xml version="1.0" encoding="utf-8"?>
<ds:datastoreItem xmlns:ds="http://schemas.openxmlformats.org/officeDocument/2006/customXml" ds:itemID="{663E4CBC-0500-4B99-8A9D-E16D44846493}">
  <ds:schemaRefs>
    <ds:schemaRef ds:uri="ESRI.ArcGIS.Mapping.OfficeIntegration.PowerPointInfo"/>
  </ds:schemaRefs>
</ds:datastoreItem>
</file>

<file path=customXml/itemProps89.xml><?xml version="1.0" encoding="utf-8"?>
<ds:datastoreItem xmlns:ds="http://schemas.openxmlformats.org/officeDocument/2006/customXml" ds:itemID="{218F1C41-3A07-4C81-9F82-82669529F62E}">
  <ds:schemaRefs>
    <ds:schemaRef ds:uri="ESRI.ArcGIS.Mapping.OfficeIntegration.PowerPointInfo"/>
  </ds:schemaRefs>
</ds:datastoreItem>
</file>

<file path=customXml/itemProps9.xml><?xml version="1.0" encoding="utf-8"?>
<ds:datastoreItem xmlns:ds="http://schemas.openxmlformats.org/officeDocument/2006/customXml" ds:itemID="{2B0F8321-CF6A-442D-8709-40F619EDB93C}">
  <ds:schemaRefs>
    <ds:schemaRef ds:uri="ESRI.ArcGIS.Mapping.OfficeIntegration.PowerPointInfo"/>
  </ds:schemaRefs>
</ds:datastoreItem>
</file>

<file path=customXml/itemProps90.xml><?xml version="1.0" encoding="utf-8"?>
<ds:datastoreItem xmlns:ds="http://schemas.openxmlformats.org/officeDocument/2006/customXml" ds:itemID="{B872166B-B33A-4923-84D7-AD602AEB411F}">
  <ds:schemaRefs>
    <ds:schemaRef ds:uri="ESRI.ArcGIS.Mapping.OfficeIntegration.PowerPointInfo"/>
  </ds:schemaRefs>
</ds:datastoreItem>
</file>

<file path=customXml/itemProps91.xml><?xml version="1.0" encoding="utf-8"?>
<ds:datastoreItem xmlns:ds="http://schemas.openxmlformats.org/officeDocument/2006/customXml" ds:itemID="{610AEE44-9A7C-4AA9-BFB1-22CA8843D1A2}">
  <ds:schemaRefs>
    <ds:schemaRef ds:uri="ESRI.ArcGIS.Mapping.OfficeIntegration.PowerPointInfo"/>
  </ds:schemaRefs>
</ds:datastoreItem>
</file>

<file path=customXml/itemProps92.xml><?xml version="1.0" encoding="utf-8"?>
<ds:datastoreItem xmlns:ds="http://schemas.openxmlformats.org/officeDocument/2006/customXml" ds:itemID="{27125930-344C-418E-A7F2-9C9AF84CF2ED}">
  <ds:schemaRefs>
    <ds:schemaRef ds:uri="ESRI.ArcGIS.Mapping.OfficeIntegration.PowerPointInfo"/>
  </ds:schemaRefs>
</ds:datastoreItem>
</file>

<file path=customXml/itemProps93.xml><?xml version="1.0" encoding="utf-8"?>
<ds:datastoreItem xmlns:ds="http://schemas.openxmlformats.org/officeDocument/2006/customXml" ds:itemID="{20D09E15-3EB9-44F1-B1C8-FCCAE765B9B1}">
  <ds:schemaRefs>
    <ds:schemaRef ds:uri="ESRI.ArcGIS.Mapping.OfficeIntegration.PowerPointInfo"/>
  </ds:schemaRefs>
</ds:datastoreItem>
</file>

<file path=customXml/itemProps94.xml><?xml version="1.0" encoding="utf-8"?>
<ds:datastoreItem xmlns:ds="http://schemas.openxmlformats.org/officeDocument/2006/customXml" ds:itemID="{35CDF1D9-A7C1-44D4-BCB9-521E6A95699A}">
  <ds:schemaRefs>
    <ds:schemaRef ds:uri="ESRI.ArcGIS.Mapping.OfficeIntegration.PowerPointInfo"/>
  </ds:schemaRefs>
</ds:datastoreItem>
</file>

<file path=customXml/itemProps95.xml><?xml version="1.0" encoding="utf-8"?>
<ds:datastoreItem xmlns:ds="http://schemas.openxmlformats.org/officeDocument/2006/customXml" ds:itemID="{2F2DBE86-AD77-4942-8AE6-FF65B7E069E7}">
  <ds:schemaRefs>
    <ds:schemaRef ds:uri="ESRI.ArcGIS.Mapping.OfficeIntegration.PowerPointInfo"/>
  </ds:schemaRefs>
</ds:datastoreItem>
</file>

<file path=customXml/itemProps96.xml><?xml version="1.0" encoding="utf-8"?>
<ds:datastoreItem xmlns:ds="http://schemas.openxmlformats.org/officeDocument/2006/customXml" ds:itemID="{A189DA69-F545-4BB6-B213-FDA8AE7BE5B0}">
  <ds:schemaRefs>
    <ds:schemaRef ds:uri="ESRI.ArcGIS.Mapping.OfficeIntegration.PowerPointInfo"/>
  </ds:schemaRefs>
</ds:datastoreItem>
</file>

<file path=customXml/itemProps97.xml><?xml version="1.0" encoding="utf-8"?>
<ds:datastoreItem xmlns:ds="http://schemas.openxmlformats.org/officeDocument/2006/customXml" ds:itemID="{FD437B2F-AC37-4E23-83D9-4D2BB5C3A351}">
  <ds:schemaRefs>
    <ds:schemaRef ds:uri="ESRI.ArcGIS.Mapping.OfficeIntegration.PowerPointInfo"/>
  </ds:schemaRefs>
</ds:datastoreItem>
</file>

<file path=customXml/itemProps98.xml><?xml version="1.0" encoding="utf-8"?>
<ds:datastoreItem xmlns:ds="http://schemas.openxmlformats.org/officeDocument/2006/customXml" ds:itemID="{865E4EF7-7F76-45B7-9996-6C051AF27743}">
  <ds:schemaRefs>
    <ds:schemaRef ds:uri="ESRI.ArcGIS.Mapping.OfficeIntegration.PowerPointInfo"/>
  </ds:schemaRefs>
</ds:datastoreItem>
</file>

<file path=customXml/itemProps99.xml><?xml version="1.0" encoding="utf-8"?>
<ds:datastoreItem xmlns:ds="http://schemas.openxmlformats.org/officeDocument/2006/customXml" ds:itemID="{A21640A4-B93F-4E44-A93C-133DEC0B1217}">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704</TotalTime>
  <Words>393</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Calibri</vt:lpstr>
      <vt:lpstr>Gill Sans MT</vt:lpstr>
      <vt:lpstr>Gill Sans MT (Body)</vt:lpstr>
      <vt:lpstr>Gill Sans MT(Body)</vt:lpstr>
      <vt:lpstr>Symbol</vt:lpstr>
      <vt:lpstr>Times New Roman</vt:lpstr>
      <vt:lpstr>Wingdings</vt:lpstr>
      <vt:lpstr>Office Theme</vt:lpstr>
      <vt:lpstr>Custom Design</vt:lpstr>
      <vt:lpstr>PowerPoint Presentation</vt:lpstr>
    </vt:vector>
  </TitlesOfParts>
  <Company>College of Veterinary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Stetter</dc:creator>
  <cp:lastModifiedBy>Michael Madin</cp:lastModifiedBy>
  <cp:revision>15</cp:revision>
  <cp:lastPrinted>2014-05-28T13:48:58Z</cp:lastPrinted>
  <dcterms:created xsi:type="dcterms:W3CDTF">2013-04-16T13:22:05Z</dcterms:created>
  <dcterms:modified xsi:type="dcterms:W3CDTF">2022-02-27T17:34:42Z</dcterms:modified>
</cp:coreProperties>
</file>