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BE19-EE51-41AE-9578-DCB216914607}" type="datetimeFigureOut">
              <a:rPr lang="pt-BR" smtClean="0"/>
              <a:t>05/07/2018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F86F1-8A06-490F-A03F-E5B13FB056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1608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BE19-EE51-41AE-9578-DCB216914607}" type="datetimeFigureOut">
              <a:rPr lang="pt-BR" smtClean="0"/>
              <a:t>05/07/2018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F86F1-8A06-490F-A03F-E5B13FB056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68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BE19-EE51-41AE-9578-DCB216914607}" type="datetimeFigureOut">
              <a:rPr lang="pt-BR" smtClean="0"/>
              <a:t>05/07/2018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F86F1-8A06-490F-A03F-E5B13FB056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1958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BE19-EE51-41AE-9578-DCB216914607}" type="datetimeFigureOut">
              <a:rPr lang="pt-BR" smtClean="0"/>
              <a:t>05/07/2018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F86F1-8A06-490F-A03F-E5B13FB056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2309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BE19-EE51-41AE-9578-DCB216914607}" type="datetimeFigureOut">
              <a:rPr lang="pt-BR" smtClean="0"/>
              <a:t>05/07/2018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F86F1-8A06-490F-A03F-E5B13FB056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645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BE19-EE51-41AE-9578-DCB216914607}" type="datetimeFigureOut">
              <a:rPr lang="pt-BR" smtClean="0"/>
              <a:t>05/07/2018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F86F1-8A06-490F-A03F-E5B13FB056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493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BE19-EE51-41AE-9578-DCB216914607}" type="datetimeFigureOut">
              <a:rPr lang="pt-BR" smtClean="0"/>
              <a:t>05/07/2018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F86F1-8A06-490F-A03F-E5B13FB056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456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BE19-EE51-41AE-9578-DCB216914607}" type="datetimeFigureOut">
              <a:rPr lang="pt-BR" smtClean="0"/>
              <a:t>05/07/2018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F86F1-8A06-490F-A03F-E5B13FB056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2347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BE19-EE51-41AE-9578-DCB216914607}" type="datetimeFigureOut">
              <a:rPr lang="pt-BR" smtClean="0"/>
              <a:t>05/07/2018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F86F1-8A06-490F-A03F-E5B13FB056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708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BE19-EE51-41AE-9578-DCB216914607}" type="datetimeFigureOut">
              <a:rPr lang="pt-BR" smtClean="0"/>
              <a:t>05/07/2018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F86F1-8A06-490F-A03F-E5B13FB056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1267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BE19-EE51-41AE-9578-DCB216914607}" type="datetimeFigureOut">
              <a:rPr lang="pt-BR" smtClean="0"/>
              <a:t>05/07/2018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F86F1-8A06-490F-A03F-E5B13FB056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3737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1BE19-EE51-41AE-9578-DCB216914607}" type="datetimeFigureOut">
              <a:rPr lang="pt-BR" smtClean="0"/>
              <a:t>05/07/2018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F86F1-8A06-490F-A03F-E5B13FB056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3778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989" y="2281843"/>
            <a:ext cx="9553575" cy="35242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35" t="8847" r="32452" b="63651"/>
          <a:stretch/>
        </p:blipFill>
        <p:spPr>
          <a:xfrm>
            <a:off x="4753231" y="710215"/>
            <a:ext cx="1993558" cy="1360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7" name="Conector reto 6"/>
          <p:cNvCxnSpPr/>
          <p:nvPr/>
        </p:nvCxnSpPr>
        <p:spPr>
          <a:xfrm>
            <a:off x="4744995" y="2075935"/>
            <a:ext cx="823782" cy="50250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flipV="1">
            <a:off x="5815914" y="2070528"/>
            <a:ext cx="930875" cy="50791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5568777" y="2397211"/>
            <a:ext cx="247137" cy="32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5" name="Grupo 14"/>
          <p:cNvGrpSpPr/>
          <p:nvPr/>
        </p:nvGrpSpPr>
        <p:grpSpPr>
          <a:xfrm>
            <a:off x="994688" y="710215"/>
            <a:ext cx="1183915" cy="1683645"/>
            <a:chOff x="1018583" y="743167"/>
            <a:chExt cx="1183915" cy="1683645"/>
          </a:xfrm>
        </p:grpSpPr>
        <p:sp>
          <p:nvSpPr>
            <p:cNvPr id="12" name="CaixaDeTexto 11"/>
            <p:cNvSpPr txBox="1"/>
            <p:nvPr/>
          </p:nvSpPr>
          <p:spPr>
            <a:xfrm>
              <a:off x="1018583" y="743167"/>
              <a:ext cx="1183915" cy="95410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pt-BR" sz="2800" dirty="0" smtClean="0"/>
                <a:t>1 PPS </a:t>
              </a:r>
            </a:p>
            <a:p>
              <a:pPr algn="ctr"/>
              <a:r>
                <a:rPr lang="en-US" sz="2800" dirty="0" smtClean="0"/>
                <a:t>Trigger</a:t>
              </a:r>
              <a:endParaRPr lang="en-US" sz="2800" dirty="0"/>
            </a:p>
          </p:txBody>
        </p:sp>
        <p:cxnSp>
          <p:nvCxnSpPr>
            <p:cNvPr id="14" name="Conector de seta reta 13"/>
            <p:cNvCxnSpPr/>
            <p:nvPr/>
          </p:nvCxnSpPr>
          <p:spPr>
            <a:xfrm flipH="1">
              <a:off x="1359589" y="1691096"/>
              <a:ext cx="2372" cy="7357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upo 24"/>
          <p:cNvGrpSpPr/>
          <p:nvPr/>
        </p:nvGrpSpPr>
        <p:grpSpPr>
          <a:xfrm>
            <a:off x="9296019" y="704037"/>
            <a:ext cx="1183914" cy="1759077"/>
            <a:chOff x="623799" y="736989"/>
            <a:chExt cx="1183914" cy="1759077"/>
          </a:xfrm>
        </p:grpSpPr>
        <p:sp>
          <p:nvSpPr>
            <p:cNvPr id="26" name="CaixaDeTexto 25"/>
            <p:cNvSpPr txBox="1"/>
            <p:nvPr/>
          </p:nvSpPr>
          <p:spPr>
            <a:xfrm>
              <a:off x="623799" y="736989"/>
              <a:ext cx="1183914" cy="95410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pt-BR" sz="2800" dirty="0" smtClean="0"/>
                <a:t>1 PPS</a:t>
              </a:r>
            </a:p>
            <a:p>
              <a:pPr algn="ctr"/>
              <a:r>
                <a:rPr lang="en-US" sz="2800" dirty="0" smtClean="0"/>
                <a:t>Trigger</a:t>
              </a:r>
              <a:endParaRPr lang="en-US" sz="2800" dirty="0"/>
            </a:p>
          </p:txBody>
        </p:sp>
        <p:cxnSp>
          <p:nvCxnSpPr>
            <p:cNvPr id="27" name="Conector de seta reta 26"/>
            <p:cNvCxnSpPr/>
            <p:nvPr/>
          </p:nvCxnSpPr>
          <p:spPr>
            <a:xfrm flipH="1">
              <a:off x="1371675" y="1691096"/>
              <a:ext cx="4042" cy="8049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upo 54"/>
          <p:cNvGrpSpPr/>
          <p:nvPr/>
        </p:nvGrpSpPr>
        <p:grpSpPr>
          <a:xfrm>
            <a:off x="1742844" y="1795705"/>
            <a:ext cx="915635" cy="667409"/>
            <a:chOff x="1751082" y="1795705"/>
            <a:chExt cx="915635" cy="667409"/>
          </a:xfrm>
        </p:grpSpPr>
        <p:sp>
          <p:nvSpPr>
            <p:cNvPr id="19" name="CaixaDeTexto 18"/>
            <p:cNvSpPr txBox="1"/>
            <p:nvPr/>
          </p:nvSpPr>
          <p:spPr>
            <a:xfrm>
              <a:off x="1751082" y="1795705"/>
              <a:ext cx="915635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pt-BR" sz="2400" dirty="0" smtClean="0"/>
                <a:t>+0.1 s</a:t>
              </a:r>
              <a:endParaRPr lang="pt-BR" sz="2400" dirty="0"/>
            </a:p>
          </p:txBody>
        </p:sp>
        <p:cxnSp>
          <p:nvCxnSpPr>
            <p:cNvPr id="54" name="Conector de seta reta 53"/>
            <p:cNvCxnSpPr>
              <a:stCxn id="19" idx="2"/>
            </p:cNvCxnSpPr>
            <p:nvPr/>
          </p:nvCxnSpPr>
          <p:spPr>
            <a:xfrm flipH="1">
              <a:off x="2208899" y="2257370"/>
              <a:ext cx="1" cy="2057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upo 55"/>
          <p:cNvGrpSpPr/>
          <p:nvPr/>
        </p:nvGrpSpPr>
        <p:grpSpPr>
          <a:xfrm>
            <a:off x="2624298" y="1795705"/>
            <a:ext cx="915635" cy="667409"/>
            <a:chOff x="1751082" y="1795705"/>
            <a:chExt cx="915635" cy="667409"/>
          </a:xfrm>
        </p:grpSpPr>
        <p:sp>
          <p:nvSpPr>
            <p:cNvPr id="57" name="CaixaDeTexto 56"/>
            <p:cNvSpPr txBox="1"/>
            <p:nvPr/>
          </p:nvSpPr>
          <p:spPr>
            <a:xfrm>
              <a:off x="1751082" y="1795705"/>
              <a:ext cx="915635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pt-BR" sz="2400" dirty="0" smtClean="0"/>
                <a:t>+0.2 s</a:t>
              </a:r>
              <a:endParaRPr lang="pt-BR" sz="2400" dirty="0"/>
            </a:p>
          </p:txBody>
        </p:sp>
        <p:cxnSp>
          <p:nvCxnSpPr>
            <p:cNvPr id="58" name="Conector de seta reta 57"/>
            <p:cNvCxnSpPr>
              <a:stCxn id="57" idx="2"/>
            </p:cNvCxnSpPr>
            <p:nvPr/>
          </p:nvCxnSpPr>
          <p:spPr>
            <a:xfrm>
              <a:off x="2208900" y="2257370"/>
              <a:ext cx="0" cy="2057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upo 58"/>
          <p:cNvGrpSpPr/>
          <p:nvPr/>
        </p:nvGrpSpPr>
        <p:grpSpPr>
          <a:xfrm>
            <a:off x="3489274" y="1795705"/>
            <a:ext cx="915635" cy="667409"/>
            <a:chOff x="1751082" y="1795705"/>
            <a:chExt cx="915635" cy="667409"/>
          </a:xfrm>
        </p:grpSpPr>
        <p:sp>
          <p:nvSpPr>
            <p:cNvPr id="60" name="CaixaDeTexto 59"/>
            <p:cNvSpPr txBox="1"/>
            <p:nvPr/>
          </p:nvSpPr>
          <p:spPr>
            <a:xfrm>
              <a:off x="1751082" y="1795705"/>
              <a:ext cx="915635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pt-BR" sz="2400" dirty="0" smtClean="0"/>
                <a:t>+0.3 s</a:t>
              </a:r>
              <a:endParaRPr lang="pt-BR" sz="2400" dirty="0"/>
            </a:p>
          </p:txBody>
        </p:sp>
        <p:cxnSp>
          <p:nvCxnSpPr>
            <p:cNvPr id="61" name="Conector de seta reta 60"/>
            <p:cNvCxnSpPr>
              <a:stCxn id="60" idx="2"/>
            </p:cNvCxnSpPr>
            <p:nvPr/>
          </p:nvCxnSpPr>
          <p:spPr>
            <a:xfrm>
              <a:off x="2208900" y="2257370"/>
              <a:ext cx="0" cy="2057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upo 61"/>
          <p:cNvGrpSpPr/>
          <p:nvPr/>
        </p:nvGrpSpPr>
        <p:grpSpPr>
          <a:xfrm>
            <a:off x="6982118" y="1795705"/>
            <a:ext cx="915635" cy="667409"/>
            <a:chOff x="1751082" y="1795705"/>
            <a:chExt cx="915635" cy="667409"/>
          </a:xfrm>
        </p:grpSpPr>
        <p:sp>
          <p:nvSpPr>
            <p:cNvPr id="63" name="CaixaDeTexto 62"/>
            <p:cNvSpPr txBox="1"/>
            <p:nvPr/>
          </p:nvSpPr>
          <p:spPr>
            <a:xfrm>
              <a:off x="1751082" y="1795705"/>
              <a:ext cx="915635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pt-BR" sz="2400" dirty="0" smtClean="0"/>
                <a:t>+0.7 s</a:t>
              </a:r>
              <a:endParaRPr lang="pt-BR" sz="2400" dirty="0"/>
            </a:p>
          </p:txBody>
        </p:sp>
        <p:cxnSp>
          <p:nvCxnSpPr>
            <p:cNvPr id="64" name="Conector de seta reta 63"/>
            <p:cNvCxnSpPr>
              <a:stCxn id="63" idx="2"/>
            </p:cNvCxnSpPr>
            <p:nvPr/>
          </p:nvCxnSpPr>
          <p:spPr>
            <a:xfrm>
              <a:off x="2208900" y="2257370"/>
              <a:ext cx="0" cy="2057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upo 64"/>
          <p:cNvGrpSpPr/>
          <p:nvPr/>
        </p:nvGrpSpPr>
        <p:grpSpPr>
          <a:xfrm>
            <a:off x="7818260" y="1795058"/>
            <a:ext cx="915635" cy="667409"/>
            <a:chOff x="1751082" y="1795705"/>
            <a:chExt cx="915635" cy="667409"/>
          </a:xfrm>
        </p:grpSpPr>
        <p:sp>
          <p:nvSpPr>
            <p:cNvPr id="66" name="CaixaDeTexto 65"/>
            <p:cNvSpPr txBox="1"/>
            <p:nvPr/>
          </p:nvSpPr>
          <p:spPr>
            <a:xfrm>
              <a:off x="1751082" y="1795705"/>
              <a:ext cx="915635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pt-BR" sz="2400" dirty="0" smtClean="0"/>
                <a:t>+0.8 s</a:t>
              </a:r>
              <a:endParaRPr lang="pt-BR" sz="2400" dirty="0"/>
            </a:p>
          </p:txBody>
        </p:sp>
        <p:cxnSp>
          <p:nvCxnSpPr>
            <p:cNvPr id="67" name="Conector de seta reta 66"/>
            <p:cNvCxnSpPr>
              <a:stCxn id="66" idx="2"/>
            </p:cNvCxnSpPr>
            <p:nvPr/>
          </p:nvCxnSpPr>
          <p:spPr>
            <a:xfrm>
              <a:off x="2208900" y="2257370"/>
              <a:ext cx="0" cy="2057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upo 67"/>
          <p:cNvGrpSpPr/>
          <p:nvPr/>
        </p:nvGrpSpPr>
        <p:grpSpPr>
          <a:xfrm>
            <a:off x="8654402" y="1795699"/>
            <a:ext cx="915635" cy="667409"/>
            <a:chOff x="1751082" y="1795705"/>
            <a:chExt cx="915635" cy="667409"/>
          </a:xfrm>
        </p:grpSpPr>
        <p:sp>
          <p:nvSpPr>
            <p:cNvPr id="69" name="CaixaDeTexto 68"/>
            <p:cNvSpPr txBox="1"/>
            <p:nvPr/>
          </p:nvSpPr>
          <p:spPr>
            <a:xfrm>
              <a:off x="1751082" y="1795705"/>
              <a:ext cx="915635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pt-BR" sz="2400" dirty="0" smtClean="0"/>
                <a:t>+0.9 s</a:t>
              </a:r>
              <a:endParaRPr lang="pt-BR" sz="2400" dirty="0"/>
            </a:p>
          </p:txBody>
        </p:sp>
        <p:cxnSp>
          <p:nvCxnSpPr>
            <p:cNvPr id="70" name="Conector de seta reta 69"/>
            <p:cNvCxnSpPr>
              <a:stCxn id="69" idx="2"/>
            </p:cNvCxnSpPr>
            <p:nvPr/>
          </p:nvCxnSpPr>
          <p:spPr>
            <a:xfrm>
              <a:off x="2208900" y="2257370"/>
              <a:ext cx="0" cy="2057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82505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24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 B Martins</dc:creator>
  <cp:lastModifiedBy>Marcelo B Martins</cp:lastModifiedBy>
  <cp:revision>4</cp:revision>
  <dcterms:created xsi:type="dcterms:W3CDTF">2018-07-05T13:02:46Z</dcterms:created>
  <dcterms:modified xsi:type="dcterms:W3CDTF">2018-07-05T13:22:39Z</dcterms:modified>
</cp:coreProperties>
</file>