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B64C-C318-41B3-89D4-5CADFCCBB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C5625-27F2-4938-8EF2-027D0A4DA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7B310-53C2-4E13-917F-14603630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5680E-DCD8-4E42-A681-708120F5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7E1A8-56FF-40D9-B3A6-94BE96A7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A8D2-5424-4961-946D-EDEE445A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16868-33E8-4004-A00C-F5D223188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AD3BC-6E7C-42CF-AC04-B2F5D1AE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7459-8059-49F2-A1EA-82B4B393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B5862-C8F8-4865-A6E3-6DC0C619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3A532-F5CF-4FF6-B416-7BC9F3E65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DB40C-144B-460D-8A39-637F43F7D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F38F8-BFDC-421D-A60D-49DADE7F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B0CC-C40D-4F52-9E58-D27F1435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2BC31-2CE5-475E-BC7C-3FDEE238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8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B1EC-9415-488D-B27B-E4548E88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6BC4-B30A-4A7E-AC7B-BA8D35E8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4160F-A39B-4CD3-8DC0-215DEE10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A4C4D-C5DC-45C4-B14B-461E5C45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F6B9F-2C8E-4389-A9E4-D280AA55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44A6-D510-4F26-A669-338FACDA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BAB9-1529-4A62-A48E-AA33D44E3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83B0F-DF15-4F07-BA34-E5EF7839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24255-5DCC-4614-A44F-1ABB0A63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5A4B-60E7-4FD5-8515-364F8F05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C95C-C230-4223-825E-8A3FA8C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0BC9C-C3A9-4D6C-BD6D-8FAC76042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FA412-F8A7-4D02-A387-EA8A3C3CF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BC038-2B2B-40AF-AE71-8847039B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5C529-5866-49FF-9785-01754652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F6262-C8B2-4B06-A1FF-B8AFD081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7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BB06-E766-4449-A325-4EEDDE7D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E386F-C5E0-4F64-96B9-07C11CDA0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7A32A-8D3F-4D47-B3AB-F8C4F708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79FA1-27EF-459F-8383-B56F0A54A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73A81-CAA1-44BB-88F0-AF858452A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D3451-BA15-4A31-B92C-4D656A5F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73224-C7C3-4693-BCFC-455D92B7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AF369-8531-476F-B5BA-1B543841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DF7C-1D84-451E-B04A-BE404BD3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CD59A-B0F1-444D-B48D-AECBDD4D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CFAD0-AAA9-4DAE-A924-3DAB22BB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28C54-8C55-4986-97FF-05C59AED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8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D6F72-7B06-4B21-9778-596B2A97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3F866-B804-48B0-B650-9712D172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59EF4-E3A6-42AF-A38D-8AAB0223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DF8A-7C25-4918-AF6C-014D8454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287E-737A-460A-A025-BFF1CAE0F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2C4EE-5F00-4048-9FEC-B9C5ECDC7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83525-1976-47CA-9D79-5781A67C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10A18-C320-4035-8402-635CA591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89346-8F75-456B-9BA1-CBCCC734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D9D2-008C-4878-A0F1-8F887C18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225E9-4C53-4028-A15F-45973A70B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64B88-4041-4BA0-B100-B31AA25D4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89E1A-2A65-40DD-9E58-24C404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F85F6-5C7C-4516-9C9C-C5D4BAC0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0DA92-2DF2-47CF-BA09-ABA2C5D0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2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93A9B-0647-4FEA-B9A5-0EB8C5CB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50900-F1AD-4457-B40A-29DE7B7B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01A5E-DCD1-40F0-910D-46950F35E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54B8B-B775-49AB-B7A0-2BF3FD640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A1F3-F1CE-4D95-B16D-A3A9343D1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8D0717-CF04-42AD-9F2B-6F434DA100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416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Britto Martins</dc:creator>
  <cp:lastModifiedBy>Marcelo Britto Martins</cp:lastModifiedBy>
  <cp:revision>2</cp:revision>
  <dcterms:created xsi:type="dcterms:W3CDTF">2018-07-06T01:01:58Z</dcterms:created>
  <dcterms:modified xsi:type="dcterms:W3CDTF">2018-07-06T01:05:15Z</dcterms:modified>
</cp:coreProperties>
</file>