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5400675"/>
  <p:notesSz cx="6858000" cy="9144000"/>
  <p:defaultTextStyle>
    <a:defPPr>
      <a:defRPr lang="pt-BR"/>
    </a:defPPr>
    <a:lvl1pPr marL="0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1pPr>
    <a:lvl2pPr marL="442250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2pPr>
    <a:lvl3pPr marL="884499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3pPr>
    <a:lvl4pPr marL="1326749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4pPr>
    <a:lvl5pPr marL="1768998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5pPr>
    <a:lvl6pPr marL="2211248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6pPr>
    <a:lvl7pPr marL="2653497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7pPr>
    <a:lvl8pPr marL="3095747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8pPr>
    <a:lvl9pPr marL="3537996" algn="l" defTabSz="884499" rtl="0" eaLnBrk="1" latinLnBrk="0" hangingPunct="1">
      <a:defRPr sz="17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8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0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44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12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1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7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7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643A-9944-4EF0-BE83-45D24B6DD15E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499B-9AF4-4D69-BF6A-7FE8CC22C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5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tângulo 96"/>
          <p:cNvSpPr/>
          <p:nvPr/>
        </p:nvSpPr>
        <p:spPr>
          <a:xfrm>
            <a:off x="808074" y="225188"/>
            <a:ext cx="2025491" cy="35469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PC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2650" y="2920829"/>
            <a:ext cx="67286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Gen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9458" y="4186041"/>
            <a:ext cx="10524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Relógio Atômico</a:t>
            </a:r>
          </a:p>
        </p:txBody>
      </p:sp>
      <p:cxnSp>
        <p:nvCxnSpPr>
          <p:cNvPr id="7" name="Conector de seta reta 6"/>
          <p:cNvCxnSpPr>
            <a:stCxn id="5" idx="3"/>
          </p:cNvCxnSpPr>
          <p:nvPr/>
        </p:nvCxnSpPr>
        <p:spPr>
          <a:xfrm flipV="1">
            <a:off x="1841880" y="4508089"/>
            <a:ext cx="621102" cy="111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462982" y="4323423"/>
            <a:ext cx="105242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AWG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91654" y="4323423"/>
            <a:ext cx="17177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DSVM</a:t>
            </a:r>
          </a:p>
        </p:txBody>
      </p:sp>
      <p:cxnSp>
        <p:nvCxnSpPr>
          <p:cNvPr id="11" name="Conector angulado 10"/>
          <p:cNvCxnSpPr/>
          <p:nvPr/>
        </p:nvCxnSpPr>
        <p:spPr>
          <a:xfrm rot="5400000">
            <a:off x="4319856" y="3371241"/>
            <a:ext cx="12700" cy="2661325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841884" y="41433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PPS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835946" y="491114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MHz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025344" y="2631568"/>
            <a:ext cx="6479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PMU</a:t>
            </a:r>
          </a:p>
        </p:txBody>
      </p:sp>
      <p:cxnSp>
        <p:nvCxnSpPr>
          <p:cNvPr id="19" name="Conector de seta reta 18"/>
          <p:cNvCxnSpPr>
            <a:endCxn id="51" idx="1"/>
          </p:cNvCxnSpPr>
          <p:nvPr/>
        </p:nvCxnSpPr>
        <p:spPr>
          <a:xfrm flipV="1">
            <a:off x="3890674" y="3378783"/>
            <a:ext cx="1184214" cy="1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Conector angulado 22"/>
          <p:cNvCxnSpPr/>
          <p:nvPr/>
        </p:nvCxnSpPr>
        <p:spPr>
          <a:xfrm rot="5400000" flipH="1" flipV="1">
            <a:off x="2837418" y="3536907"/>
            <a:ext cx="547646" cy="231392"/>
          </a:xfrm>
          <a:prstGeom prst="bentConnector2">
            <a:avLst/>
          </a:prstGeom>
          <a:ln w="15875">
            <a:prstDash val="lg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Conector de seta reta 35"/>
          <p:cNvCxnSpPr>
            <a:endCxn id="16" idx="2"/>
          </p:cNvCxnSpPr>
          <p:nvPr/>
        </p:nvCxnSpPr>
        <p:spPr>
          <a:xfrm flipV="1">
            <a:off x="4349311" y="3000903"/>
            <a:ext cx="0" cy="371529"/>
          </a:xfrm>
          <a:prstGeom prst="straightConnector1">
            <a:avLst/>
          </a:prstGeom>
          <a:ln w="15875">
            <a:prstDash val="lg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5362049" y="3926430"/>
            <a:ext cx="6350" cy="396997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1864654" y="3105402"/>
            <a:ext cx="793068" cy="97"/>
          </a:xfrm>
          <a:prstGeom prst="line">
            <a:avLst/>
          </a:prstGeom>
          <a:ln w="38100" cmpd="dbl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2648578" y="3105495"/>
            <a:ext cx="3150" cy="1211578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074888" y="3194113"/>
            <a:ext cx="5806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RVD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V="1">
            <a:off x="2989193" y="3926430"/>
            <a:ext cx="2372856" cy="261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998337" y="3926430"/>
            <a:ext cx="0" cy="396997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51" idx="2"/>
          </p:cNvCxnSpPr>
          <p:nvPr/>
        </p:nvCxnSpPr>
        <p:spPr>
          <a:xfrm flipV="1">
            <a:off x="5365224" y="3563449"/>
            <a:ext cx="0" cy="362981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2" name="Conector reto 71"/>
          <p:cNvCxnSpPr/>
          <p:nvPr/>
        </p:nvCxnSpPr>
        <p:spPr>
          <a:xfrm flipV="1">
            <a:off x="5844076" y="2555242"/>
            <a:ext cx="0" cy="1761835"/>
          </a:xfrm>
          <a:prstGeom prst="line">
            <a:avLst/>
          </a:prstGeom>
          <a:ln w="38100" cmpd="dbl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81" idx="3"/>
          </p:cNvCxnSpPr>
          <p:nvPr/>
        </p:nvCxnSpPr>
        <p:spPr>
          <a:xfrm flipH="1">
            <a:off x="2459948" y="2555238"/>
            <a:ext cx="3384128" cy="19756"/>
          </a:xfrm>
          <a:prstGeom prst="straightConnector1">
            <a:avLst/>
          </a:prstGeom>
          <a:ln w="38100" cmpd="dbl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5871498" y="3904754"/>
                <a:ext cx="5840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498" y="3904754"/>
                <a:ext cx="5840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125" r="-11458" b="-3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1879442" y="3105402"/>
                <a:ext cx="464166" cy="267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442" y="3105402"/>
                <a:ext cx="464166" cy="267894"/>
              </a:xfrm>
              <a:prstGeom prst="rect">
                <a:avLst/>
              </a:prstGeom>
              <a:blipFill rotWithShape="0">
                <a:blip r:embed="rId3"/>
                <a:stretch>
                  <a:fillRect l="-6579" r="-17105" b="-34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ixaDeTexto 78"/>
              <p:cNvSpPr txBox="1"/>
              <p:nvPr/>
            </p:nvSpPr>
            <p:spPr>
              <a:xfrm>
                <a:off x="3031116" y="3967994"/>
                <a:ext cx="472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solidFill>
                    <a:schemeClr val="accent3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16" y="3967994"/>
                <a:ext cx="47269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846" r="-12821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1719040" y="2390328"/>
            <a:ext cx="74090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HLM4</a:t>
            </a:r>
          </a:p>
        </p:txBody>
      </p:sp>
      <p:sp>
        <p:nvSpPr>
          <p:cNvPr id="91" name="Triângulo isósceles 90"/>
          <p:cNvSpPr/>
          <p:nvPr/>
        </p:nvSpPr>
        <p:spPr>
          <a:xfrm rot="5400000">
            <a:off x="3133090" y="3067306"/>
            <a:ext cx="795465" cy="61024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x 70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/>
              <p:cNvSpPr txBox="1"/>
              <p:nvPr/>
            </p:nvSpPr>
            <p:spPr>
              <a:xfrm>
                <a:off x="3727804" y="3040721"/>
                <a:ext cx="52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4" y="3040721"/>
                <a:ext cx="52501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465" t="-4444" r="-12791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4744687" y="3570594"/>
                <a:ext cx="584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87" y="3570594"/>
                <a:ext cx="5843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333" t="-4444" r="-11458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de seta reta 99"/>
          <p:cNvCxnSpPr>
            <a:stCxn id="81" idx="0"/>
          </p:cNvCxnSpPr>
          <p:nvPr/>
        </p:nvCxnSpPr>
        <p:spPr>
          <a:xfrm flipH="1" flipV="1">
            <a:off x="2084800" y="1996253"/>
            <a:ext cx="4694" cy="394079"/>
          </a:xfrm>
          <a:prstGeom prst="straightConnector1">
            <a:avLst/>
          </a:prstGeom>
          <a:ln w="38100" cmpd="dbl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1974083" y="1706454"/>
                <a:ext cx="254885" cy="28488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083" y="1706454"/>
                <a:ext cx="254885" cy="284886"/>
              </a:xfrm>
              <a:prstGeom prst="rect">
                <a:avLst/>
              </a:prstGeom>
              <a:blipFill rotWithShape="0">
                <a:blip r:embed="rId7"/>
                <a:stretch>
                  <a:fillRect l="-18182" t="-14286" r="-29545"/>
                </a:stretch>
              </a:blipFill>
              <a:ln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1022287" y="1002987"/>
                <a:ext cx="58676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pt-BR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87" y="1002987"/>
                <a:ext cx="5867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125" r="-11458" b="-3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/>
              <p:cNvSpPr txBox="1"/>
              <p:nvPr/>
            </p:nvSpPr>
            <p:spPr>
              <a:xfrm>
                <a:off x="1820819" y="669269"/>
                <a:ext cx="694421" cy="278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𝐫𝐞𝐟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accent5">
                        <a:lumMod val="50000"/>
                      </a:schemeClr>
                    </a:solidFill>
                  </a:rPr>
                  <a:t>[k</a:t>
                </a:r>
                <a:r>
                  <a:rPr lang="pt-BR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])</a:t>
                </a:r>
                <a:endParaRPr lang="pt-BR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19" y="669269"/>
                <a:ext cx="694421" cy="278218"/>
              </a:xfrm>
              <a:prstGeom prst="rect">
                <a:avLst/>
              </a:prstGeom>
              <a:blipFill rotWithShape="0">
                <a:blip r:embed="rId9"/>
                <a:stretch>
                  <a:fillRect l="-11404" t="-17778" r="-17544" b="-5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ector de seta reta 106"/>
          <p:cNvCxnSpPr/>
          <p:nvPr/>
        </p:nvCxnSpPr>
        <p:spPr>
          <a:xfrm flipV="1">
            <a:off x="2084800" y="926436"/>
            <a:ext cx="0" cy="78002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/>
          <p:nvPr/>
        </p:nvCxnSpPr>
        <p:spPr>
          <a:xfrm flipH="1" flipV="1">
            <a:off x="1369486" y="1845408"/>
            <a:ext cx="606749" cy="91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aixaDeTexto 111"/>
              <p:cNvSpPr txBox="1"/>
              <p:nvPr/>
            </p:nvSpPr>
            <p:spPr>
              <a:xfrm>
                <a:off x="1904868" y="384722"/>
                <a:ext cx="806631" cy="272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pt-BR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𝐏𝐌𝐔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chemeClr val="accent5"/>
                    </a:solidFill>
                  </a:rPr>
                  <a:t>[k</a:t>
                </a:r>
                <a:r>
                  <a:rPr lang="pt-BR" dirty="0" smtClean="0">
                    <a:solidFill>
                      <a:schemeClr val="accent5"/>
                    </a:solidFill>
                  </a:rPr>
                  <a:t>],</a:t>
                </a:r>
                <a:endParaRPr lang="pt-BR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68" y="384722"/>
                <a:ext cx="806631" cy="272575"/>
              </a:xfrm>
              <a:prstGeom prst="rect">
                <a:avLst/>
              </a:prstGeom>
              <a:blipFill rotWithShape="0">
                <a:blip r:embed="rId10"/>
                <a:stretch>
                  <a:fillRect l="-9023" t="-20000" r="-14286" b="-4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ector angulado 113"/>
          <p:cNvCxnSpPr>
            <a:stCxn id="16" idx="1"/>
          </p:cNvCxnSpPr>
          <p:nvPr/>
        </p:nvCxnSpPr>
        <p:spPr>
          <a:xfrm rot="10800000">
            <a:off x="3249654" y="488712"/>
            <a:ext cx="775691" cy="2327523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/>
          <p:cNvSpPr/>
          <p:nvPr/>
        </p:nvSpPr>
        <p:spPr>
          <a:xfrm>
            <a:off x="3651397" y="222949"/>
            <a:ext cx="2804171" cy="1546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19" name="Conector de seta reta 118"/>
          <p:cNvCxnSpPr/>
          <p:nvPr/>
        </p:nvCxnSpPr>
        <p:spPr>
          <a:xfrm flipV="1">
            <a:off x="3808565" y="700104"/>
            <a:ext cx="444259" cy="762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/>
          <p:cNvSpPr txBox="1"/>
          <p:nvPr/>
        </p:nvSpPr>
        <p:spPr>
          <a:xfrm>
            <a:off x="4252824" y="516681"/>
            <a:ext cx="1851469" cy="36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Digital </a:t>
            </a:r>
            <a:r>
              <a:rPr lang="pt-BR" dirty="0" smtClean="0"/>
              <a:t>G (geração</a:t>
            </a:r>
            <a:r>
              <a:rPr lang="pt-BR" dirty="0"/>
              <a:t>)</a:t>
            </a:r>
          </a:p>
        </p:txBody>
      </p:sp>
      <p:cxnSp>
        <p:nvCxnSpPr>
          <p:cNvPr id="123" name="Conector de seta reta 122"/>
          <p:cNvCxnSpPr/>
          <p:nvPr/>
        </p:nvCxnSpPr>
        <p:spPr>
          <a:xfrm flipH="1" flipV="1">
            <a:off x="3808562" y="1001261"/>
            <a:ext cx="444258" cy="3359"/>
          </a:xfrm>
          <a:prstGeom prst="straightConnector1">
            <a:avLst/>
          </a:prstGeom>
          <a:ln w="38100" cmpd="dbl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/>
          <p:cNvSpPr txBox="1"/>
          <p:nvPr/>
        </p:nvSpPr>
        <p:spPr>
          <a:xfrm>
            <a:off x="4252820" y="822481"/>
            <a:ext cx="2261709" cy="360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Digital </a:t>
            </a:r>
            <a:r>
              <a:rPr lang="pt-BR" dirty="0" smtClean="0"/>
              <a:t>S (amostragem)</a:t>
            </a:r>
            <a:endParaRPr lang="pt-BR" dirty="0"/>
          </a:p>
        </p:txBody>
      </p:sp>
      <p:cxnSp>
        <p:nvCxnSpPr>
          <p:cNvPr id="131" name="Conector de seta reta 130"/>
          <p:cNvCxnSpPr/>
          <p:nvPr/>
        </p:nvCxnSpPr>
        <p:spPr>
          <a:xfrm flipH="1">
            <a:off x="3808565" y="1329423"/>
            <a:ext cx="44425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/>
          <p:cNvSpPr/>
          <p:nvPr/>
        </p:nvSpPr>
        <p:spPr>
          <a:xfrm>
            <a:off x="4252820" y="1127054"/>
            <a:ext cx="1899944" cy="360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Digital </a:t>
            </a:r>
            <a:r>
              <a:rPr lang="pt-BR" dirty="0" smtClean="0"/>
              <a:t>F (quadro </a:t>
            </a:r>
            <a:r>
              <a:rPr lang="pt-BR" dirty="0"/>
              <a:t>k)</a:t>
            </a:r>
          </a:p>
        </p:txBody>
      </p:sp>
      <p:cxnSp>
        <p:nvCxnSpPr>
          <p:cNvPr id="135" name="Conector de seta reta 134"/>
          <p:cNvCxnSpPr>
            <a:endCxn id="136" idx="1"/>
          </p:cNvCxnSpPr>
          <p:nvPr/>
        </p:nvCxnSpPr>
        <p:spPr>
          <a:xfrm flipV="1">
            <a:off x="3831338" y="416140"/>
            <a:ext cx="421482" cy="161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4252820" y="23147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Sinal analógico</a:t>
            </a:r>
          </a:p>
        </p:txBody>
      </p:sp>
      <p:cxnSp>
        <p:nvCxnSpPr>
          <p:cNvPr id="147" name="Conector de seta reta 146"/>
          <p:cNvCxnSpPr/>
          <p:nvPr/>
        </p:nvCxnSpPr>
        <p:spPr>
          <a:xfrm flipV="1">
            <a:off x="3807877" y="1623174"/>
            <a:ext cx="444947" cy="21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/>
          <p:cNvSpPr/>
          <p:nvPr/>
        </p:nvSpPr>
        <p:spPr>
          <a:xfrm>
            <a:off x="4252824" y="1425243"/>
            <a:ext cx="141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Clock</a:t>
            </a:r>
            <a:r>
              <a:rPr lang="pt-BR" dirty="0"/>
              <a:t>/Trigger</a:t>
            </a:r>
          </a:p>
        </p:txBody>
      </p:sp>
      <p:cxnSp>
        <p:nvCxnSpPr>
          <p:cNvPr id="158" name="Conector de seta reta 157"/>
          <p:cNvCxnSpPr/>
          <p:nvPr/>
        </p:nvCxnSpPr>
        <p:spPr>
          <a:xfrm flipH="1" flipV="1">
            <a:off x="1376355" y="1294138"/>
            <a:ext cx="6205" cy="55585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/>
          <p:nvPr/>
        </p:nvCxnSpPr>
        <p:spPr>
          <a:xfrm flipH="1">
            <a:off x="2678478" y="512118"/>
            <a:ext cx="571176" cy="135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CaixaDeTexto 172"/>
              <p:cNvSpPr txBox="1"/>
              <p:nvPr/>
            </p:nvSpPr>
            <p:spPr>
              <a:xfrm>
                <a:off x="897202" y="371150"/>
                <a:ext cx="1006686" cy="2678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𝐓𝐕𝐄</m:t>
                    </m:r>
                  </m:oMath>
                </a14:m>
                <a:r>
                  <a:rPr lang="pt-BR" dirty="0">
                    <a:solidFill>
                      <a:schemeClr val="accent5">
                        <a:lumMod val="50000"/>
                      </a:schemeClr>
                    </a:solidFill>
                  </a:rPr>
                  <a:t>[k</a:t>
                </a:r>
                <a:r>
                  <a:rPr lang="pt-BR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] = f(</a:t>
                </a:r>
                <a:endParaRPr lang="pt-BR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3" name="CaixaDeTexto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2" y="371150"/>
                <a:ext cx="1006686" cy="267894"/>
              </a:xfrm>
              <a:prstGeom prst="rect">
                <a:avLst/>
              </a:prstGeom>
              <a:blipFill rotWithShape="0">
                <a:blip r:embed="rId11"/>
                <a:stretch>
                  <a:fillRect l="-7273" t="-22727" r="-12121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8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</TotalTime>
  <Words>57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B Martins</dc:creator>
  <cp:lastModifiedBy>Marcelo B Martins</cp:lastModifiedBy>
  <cp:revision>18</cp:revision>
  <dcterms:created xsi:type="dcterms:W3CDTF">2022-08-23T13:27:44Z</dcterms:created>
  <dcterms:modified xsi:type="dcterms:W3CDTF">2022-08-24T16:48:53Z</dcterms:modified>
</cp:coreProperties>
</file>