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omments/comment1.xml" ContentType="application/vnd.openxmlformats-officedocument.presentationml.comments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Ex1.xml" ContentType="application/vnd.ms-office.chartex+xml"/>
  <Override PartName="/ppt/charts/chartEx2.xml" ContentType="application/vnd.ms-office.chartex+xml"/>
  <Override PartName="/ppt/charts/chartEx3.xml" ContentType="application/vnd.ms-office.chartex+xml"/>
  <Override PartName="/ppt/charts/chartEx4.xml" ContentType="application/vnd.ms-office.chartex+xml"/>
  <Override PartName="/ppt/charts/chartEx5.xml" ContentType="application/vnd.ms-office.chartex+xml"/>
  <Override PartName="/ppt/charts/colors50.xml" ContentType="application/vnd.ms-office.chartcolorstyle+xml"/>
  <Override PartName="/ppt/charts/style50.xml" ContentType="application/vnd.ms-office.chartstyle+xml"/>
  <Override PartName="/ppt/charts/colors60.xml" ContentType="application/vnd.ms-office.chartcolorstyle+xml"/>
  <Override PartName="/ppt/charts/style60.xml" ContentType="application/vnd.ms-office.chartstyle+xml"/>
  <Override PartName="/ppt/charts/colors90.xml" ContentType="application/vnd.ms-office.chartcolorstyle+xml"/>
  <Override PartName="/ppt/charts/style90.xml" ContentType="application/vnd.ms-office.chartstyle+xml"/>
  <Override PartName="/ppt/charts/colors100.xml" ContentType="application/vnd.ms-office.chartcolorstyle+xml"/>
  <Override PartName="/ppt/charts/style100.xml" ContentType="application/vnd.ms-office.chartstyle+xml"/>
  <Override PartName="/ppt/charts/colors130.xml" ContentType="application/vnd.ms-office.chartcolorstyle+xml"/>
  <Override PartName="/ppt/charts/style130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2" r:id="rId7"/>
    <p:sldId id="264" r:id="rId8"/>
    <p:sldId id="268" r:id="rId9"/>
    <p:sldId id="274" r:id="rId10"/>
    <p:sldId id="263" r:id="rId11"/>
    <p:sldId id="266" r:id="rId12"/>
    <p:sldId id="265" r:id="rId13"/>
    <p:sldId id="267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elo B Martins" initials="MBM" lastIdx="1" clrIdx="0">
    <p:extLst>
      <p:ext uri="{19B8F6BF-5375-455C-9EA6-DF929625EA0E}">
        <p15:presenceInfo xmlns:p15="http://schemas.microsoft.com/office/powerpoint/2012/main" userId="S-1-5-21-2188763435-127385093-1041889946-1122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50.xml"/><Relationship Id="rId2" Type="http://schemas.microsoft.com/office/2011/relationships/chartStyle" Target="style50.xml"/><Relationship Id="rId1" Type="http://schemas.openxmlformats.org/officeDocument/2006/relationships/oleObject" Target="file:///C:\MATLABcodes\digitaliza&#231;&#245;es%2024_05_2018%20DVM%20Regis\Dados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60.xml"/><Relationship Id="rId2" Type="http://schemas.microsoft.com/office/2011/relationships/chartStyle" Target="style60.xml"/><Relationship Id="rId1" Type="http://schemas.openxmlformats.org/officeDocument/2006/relationships/oleObject" Target="file:///C:\MATLABcodes\digitaliza&#231;&#245;es%2024_05_2018%20DVM%20Regis\Dados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90.xml"/><Relationship Id="rId2" Type="http://schemas.microsoft.com/office/2011/relationships/chartStyle" Target="style90.xml"/><Relationship Id="rId1" Type="http://schemas.openxmlformats.org/officeDocument/2006/relationships/oleObject" Target="file:///C:\MATLABcodes\digitaliza&#231;&#245;es%2024_05_2018%20DVM%20Regis\Dados.xlsx" TargetMode="External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100.xml"/><Relationship Id="rId2" Type="http://schemas.microsoft.com/office/2011/relationships/chartStyle" Target="style100.xml"/><Relationship Id="rId1" Type="http://schemas.openxmlformats.org/officeDocument/2006/relationships/oleObject" Target="file:///C:\MATLABcodes\digitaliza&#231;&#245;es%2024_05_2018%20DVM%20Regis\Dados.xlsx" TargetMode="External"/></Relationships>
</file>

<file path=ppt/charts/_rels/chartEx5.xml.rels><?xml version="1.0" encoding="UTF-8" standalone="yes"?>
<Relationships xmlns="http://schemas.openxmlformats.org/package/2006/relationships"><Relationship Id="rId3" Type="http://schemas.microsoft.com/office/2011/relationships/chartColorStyle" Target="colors130.xml"/><Relationship Id="rId2" Type="http://schemas.microsoft.com/office/2011/relationships/chartStyle" Target="style130.xml"/><Relationship Id="rId1" Type="http://schemas.openxmlformats.org/officeDocument/2006/relationships/oleObject" Target="file:///C:\MATLABcodes\digitaliza&#231;&#245;es%2024_05_2018%20DVM%20Regis\Dado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Phase</a:t>
            </a:r>
            <a:r>
              <a:rPr lang="en-US" baseline="0" dirty="0"/>
              <a:t> deviation during 1s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Plan1!$M$16</c:f>
              <c:strCache>
                <c:ptCount val="1"/>
                <c:pt idx="0">
                  <c:v>S1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Plan1!$M$17:$M$26</c:f>
              <c:numCache>
                <c:formatCode>0.000</c:formatCode>
                <c:ptCount val="10"/>
                <c:pt idx="0">
                  <c:v>-0.66998956570254997</c:v>
                </c:pt>
                <c:pt idx="1">
                  <c:v>-1.5061608947729701</c:v>
                </c:pt>
                <c:pt idx="2">
                  <c:v>-1.5061174515831199</c:v>
                </c:pt>
                <c:pt idx="3">
                  <c:v>-1.9864661389023299</c:v>
                </c:pt>
                <c:pt idx="4">
                  <c:v>-3.0009210347778299</c:v>
                </c:pt>
                <c:pt idx="5">
                  <c:v>-2.99926150793257</c:v>
                </c:pt>
                <c:pt idx="6">
                  <c:v>-3.3009969370316798</c:v>
                </c:pt>
                <c:pt idx="7">
                  <c:v>-4.5026046943589897</c:v>
                </c:pt>
                <c:pt idx="8">
                  <c:v>-4.5022934365334999</c:v>
                </c:pt>
                <c:pt idx="9">
                  <c:v>-4.6247907896281504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BBA-4234-8606-42B0FDA4777A}"/>
            </c:ext>
          </c:extLst>
        </c:ser>
        <c:ser>
          <c:idx val="1"/>
          <c:order val="1"/>
          <c:tx>
            <c:strRef>
              <c:f>Plan1!$N$16</c:f>
              <c:strCache>
                <c:ptCount val="1"/>
                <c:pt idx="0">
                  <c:v>S2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Plan1!$N$17:$N$26</c:f>
              <c:numCache>
                <c:formatCode>0.000</c:formatCode>
                <c:ptCount val="10"/>
                <c:pt idx="0">
                  <c:v>-0.33736128647934199</c:v>
                </c:pt>
                <c:pt idx="1">
                  <c:v>-1.5060934224523601</c:v>
                </c:pt>
                <c:pt idx="2">
                  <c:v>-1.50688842836822</c:v>
                </c:pt>
                <c:pt idx="3">
                  <c:v>-1.65914275343425</c:v>
                </c:pt>
                <c:pt idx="4">
                  <c:v>-2.9999141589507499</c:v>
                </c:pt>
                <c:pt idx="5">
                  <c:v>-3.00087155943159</c:v>
                </c:pt>
                <c:pt idx="6">
                  <c:v>-3.0171534430115101</c:v>
                </c:pt>
                <c:pt idx="7">
                  <c:v>-4.4533767092994898</c:v>
                </c:pt>
                <c:pt idx="8">
                  <c:v>-4.50276639040242</c:v>
                </c:pt>
                <c:pt idx="9">
                  <c:v>-4.5060233199706703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0BBA-4234-8606-42B0FDA4777A}"/>
            </c:ext>
          </c:extLst>
        </c:ser>
        <c:ser>
          <c:idx val="2"/>
          <c:order val="2"/>
          <c:tx>
            <c:strRef>
              <c:f>Plan1!$O$16</c:f>
              <c:strCache>
                <c:ptCount val="1"/>
                <c:pt idx="0">
                  <c:v>S3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Plan1!$O$17:$O$26</c:f>
              <c:numCache>
                <c:formatCode>0.000</c:formatCode>
                <c:ptCount val="10"/>
                <c:pt idx="0">
                  <c:v>-8.4955422362856092E-3</c:v>
                </c:pt>
                <c:pt idx="1">
                  <c:v>-1.3327890744884201</c:v>
                </c:pt>
                <c:pt idx="2">
                  <c:v>-1.50683942634641</c:v>
                </c:pt>
                <c:pt idx="3">
                  <c:v>-1.50704103675615</c:v>
                </c:pt>
                <c:pt idx="4">
                  <c:v>-2.6534980841749101</c:v>
                </c:pt>
                <c:pt idx="5">
                  <c:v>-3.00036797197146</c:v>
                </c:pt>
                <c:pt idx="6">
                  <c:v>-3.0008732733036299</c:v>
                </c:pt>
                <c:pt idx="7">
                  <c:v>-3.96384490645312</c:v>
                </c:pt>
                <c:pt idx="8">
                  <c:v>-4.5028060634354397</c:v>
                </c:pt>
                <c:pt idx="9">
                  <c:v>-4.5024679518081703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0BBA-4234-8606-42B0FDA4777A}"/>
            </c:ext>
          </c:extLst>
        </c:ser>
        <c:ser>
          <c:idx val="3"/>
          <c:order val="3"/>
          <c:tx>
            <c:strRef>
              <c:f>Plan1!$P$16</c:f>
              <c:strCache>
                <c:ptCount val="1"/>
                <c:pt idx="0">
                  <c:v>S4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Plan1!$P$17:$P$26</c:f>
              <c:numCache>
                <c:formatCode>0.000</c:formatCode>
                <c:ptCount val="10"/>
                <c:pt idx="0">
                  <c:v>-4.0678243506479398E-3</c:v>
                </c:pt>
                <c:pt idx="1">
                  <c:v>-1.1951899697321899</c:v>
                </c:pt>
                <c:pt idx="2">
                  <c:v>-1.5052089681936001</c:v>
                </c:pt>
                <c:pt idx="3">
                  <c:v>-1.5059097756331601</c:v>
                </c:pt>
                <c:pt idx="4">
                  <c:v>-2.5165593980477698</c:v>
                </c:pt>
                <c:pt idx="5">
                  <c:v>-2.998852117832</c:v>
                </c:pt>
                <c:pt idx="6">
                  <c:v>-3.0003984989674701</c:v>
                </c:pt>
                <c:pt idx="7">
                  <c:v>-3.8301696564366901</c:v>
                </c:pt>
                <c:pt idx="8">
                  <c:v>-4.5019151346285504</c:v>
                </c:pt>
                <c:pt idx="9">
                  <c:v>-4.5022386636845999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0BBA-4234-8606-42B0FDA4777A}"/>
            </c:ext>
          </c:extLst>
        </c:ser>
        <c:ser>
          <c:idx val="4"/>
          <c:order val="4"/>
          <c:tx>
            <c:strRef>
              <c:f>Plan1!$Q$16</c:f>
              <c:strCache>
                <c:ptCount val="1"/>
                <c:pt idx="0">
                  <c:v>S5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Plan1!$Q$17:$Q$26</c:f>
              <c:numCache>
                <c:formatCode>0.000</c:formatCode>
                <c:ptCount val="10"/>
                <c:pt idx="0">
                  <c:v>-1.5022757181177E-3</c:v>
                </c:pt>
                <c:pt idx="1">
                  <c:v>-0.90086944314303796</c:v>
                </c:pt>
                <c:pt idx="2">
                  <c:v>-1.50614985648638</c:v>
                </c:pt>
                <c:pt idx="3">
                  <c:v>-1.5065505798618299</c:v>
                </c:pt>
                <c:pt idx="4">
                  <c:v>-2.21390097817208</c:v>
                </c:pt>
                <c:pt idx="5">
                  <c:v>-2.99997691233445</c:v>
                </c:pt>
                <c:pt idx="6">
                  <c:v>-3.0008813842137001</c:v>
                </c:pt>
                <c:pt idx="7">
                  <c:v>-3.53414975362108</c:v>
                </c:pt>
                <c:pt idx="8">
                  <c:v>-4.5033834515900901</c:v>
                </c:pt>
                <c:pt idx="9">
                  <c:v>-4.5029038673970101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0BBA-4234-8606-42B0FDA4777A}"/>
            </c:ext>
          </c:extLst>
        </c:ser>
        <c:ser>
          <c:idx val="5"/>
          <c:order val="5"/>
          <c:tx>
            <c:strRef>
              <c:f>Plan1!$R$16</c:f>
              <c:strCache>
                <c:ptCount val="1"/>
                <c:pt idx="0">
                  <c:v>S6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Plan1!$R$17:$R$26</c:f>
              <c:numCache>
                <c:formatCode>0.000</c:formatCode>
                <c:ptCount val="10"/>
                <c:pt idx="0">
                  <c:v>-1.9302618148499E-3</c:v>
                </c:pt>
                <c:pt idx="1">
                  <c:v>-0.69929957951317001</c:v>
                </c:pt>
                <c:pt idx="2">
                  <c:v>-1.50569496313364</c:v>
                </c:pt>
                <c:pt idx="3">
                  <c:v>-1.5059782045544901</c:v>
                </c:pt>
                <c:pt idx="4">
                  <c:v>-2.0213266153821698</c:v>
                </c:pt>
                <c:pt idx="5">
                  <c:v>-2.9993072310634599</c:v>
                </c:pt>
                <c:pt idx="6">
                  <c:v>-2.99942853451192</c:v>
                </c:pt>
                <c:pt idx="7">
                  <c:v>-3.3346360048475598</c:v>
                </c:pt>
                <c:pt idx="8">
                  <c:v>-4.5018070183525296</c:v>
                </c:pt>
                <c:pt idx="9">
                  <c:v>-4.5021903521723496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0BBA-4234-8606-42B0FDA4777A}"/>
            </c:ext>
          </c:extLst>
        </c:ser>
        <c:ser>
          <c:idx val="6"/>
          <c:order val="6"/>
          <c:tx>
            <c:strRef>
              <c:f>Plan1!$S$16</c:f>
              <c:strCache>
                <c:ptCount val="1"/>
                <c:pt idx="0">
                  <c:v>S7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Plan1!$S$17:$S$26</c:f>
              <c:numCache>
                <c:formatCode>0.000</c:formatCode>
                <c:ptCount val="10"/>
                <c:pt idx="0">
                  <c:v>-3.2288896859118399E-3</c:v>
                </c:pt>
                <c:pt idx="1">
                  <c:v>-0.60279199696343999</c:v>
                </c:pt>
                <c:pt idx="2">
                  <c:v>-1.50606369495182</c:v>
                </c:pt>
                <c:pt idx="3">
                  <c:v>-1.5057333478664401</c:v>
                </c:pt>
                <c:pt idx="4">
                  <c:v>-1.9172421525205601</c:v>
                </c:pt>
                <c:pt idx="5">
                  <c:v>-2.9998123143308799</c:v>
                </c:pt>
                <c:pt idx="6">
                  <c:v>-3.00088298543348</c:v>
                </c:pt>
                <c:pt idx="7">
                  <c:v>-3.2331809792624799</c:v>
                </c:pt>
                <c:pt idx="8">
                  <c:v>-4.50338670457832</c:v>
                </c:pt>
                <c:pt idx="9">
                  <c:v>-4.5013638493002297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0BBA-4234-8606-42B0FDA4777A}"/>
            </c:ext>
          </c:extLst>
        </c:ser>
        <c:ser>
          <c:idx val="7"/>
          <c:order val="7"/>
          <c:tx>
            <c:strRef>
              <c:f>Plan1!$T$16</c:f>
              <c:strCache>
                <c:ptCount val="1"/>
                <c:pt idx="0">
                  <c:v>S8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Plan1!$T$17:$T$26</c:f>
              <c:numCache>
                <c:formatCode>0.000</c:formatCode>
                <c:ptCount val="10"/>
                <c:pt idx="0">
                  <c:v>-4.3572817177463504E-3</c:v>
                </c:pt>
                <c:pt idx="1">
                  <c:v>-0.52911993108589706</c:v>
                </c:pt>
                <c:pt idx="2">
                  <c:v>-1.50590990926039</c:v>
                </c:pt>
                <c:pt idx="3">
                  <c:v>-1.5062741258788199</c:v>
                </c:pt>
                <c:pt idx="4">
                  <c:v>-1.8471809201587499</c:v>
                </c:pt>
                <c:pt idx="5">
                  <c:v>-3.0009293726132298</c:v>
                </c:pt>
                <c:pt idx="6">
                  <c:v>-3.0002007972117801</c:v>
                </c:pt>
                <c:pt idx="7">
                  <c:v>-3.1655135713077902</c:v>
                </c:pt>
                <c:pt idx="8">
                  <c:v>-4.5011497481240701</c:v>
                </c:pt>
                <c:pt idx="9">
                  <c:v>-4.5022986560328997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7-0BBA-4234-8606-42B0FDA4777A}"/>
            </c:ext>
          </c:extLst>
        </c:ser>
        <c:ser>
          <c:idx val="8"/>
          <c:order val="8"/>
          <c:tx>
            <c:strRef>
              <c:f>Plan1!$U$16</c:f>
              <c:strCache>
                <c:ptCount val="1"/>
                <c:pt idx="0">
                  <c:v>S9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Plan1!$U$17:$U$26</c:f>
              <c:numCache>
                <c:formatCode>0.000</c:formatCode>
                <c:ptCount val="10"/>
                <c:pt idx="0">
                  <c:v>-3.3334170609332198E-3</c:v>
                </c:pt>
                <c:pt idx="1">
                  <c:v>-0.42251302465002399</c:v>
                </c:pt>
                <c:pt idx="2">
                  <c:v>-1.50462389147346</c:v>
                </c:pt>
                <c:pt idx="3">
                  <c:v>-1.50493187062289</c:v>
                </c:pt>
                <c:pt idx="4">
                  <c:v>-1.7456030086101599</c:v>
                </c:pt>
                <c:pt idx="5">
                  <c:v>-3.00085471883069</c:v>
                </c:pt>
                <c:pt idx="6">
                  <c:v>-3.0008390493019199</c:v>
                </c:pt>
                <c:pt idx="7">
                  <c:v>-3.06116045524394</c:v>
                </c:pt>
                <c:pt idx="8">
                  <c:v>-4.5005175374500599</c:v>
                </c:pt>
                <c:pt idx="9">
                  <c:v>-4.5035442178115401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8-0BBA-4234-8606-42B0FDA4777A}"/>
            </c:ext>
          </c:extLst>
        </c:ser>
        <c:ser>
          <c:idx val="9"/>
          <c:order val="9"/>
          <c:tx>
            <c:strRef>
              <c:f>Plan1!$V$16</c:f>
              <c:strCache>
                <c:ptCount val="1"/>
                <c:pt idx="0">
                  <c:v>S10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Plan1!$V$17:$V$26</c:f>
              <c:numCache>
                <c:formatCode>0.000</c:formatCode>
                <c:ptCount val="10"/>
                <c:pt idx="0">
                  <c:v>-2.96537505959384E-3</c:v>
                </c:pt>
                <c:pt idx="1">
                  <c:v>-0.357743135335989</c:v>
                </c:pt>
                <c:pt idx="2">
                  <c:v>-1.5067606296682501</c:v>
                </c:pt>
                <c:pt idx="3">
                  <c:v>-1.50561358404611</c:v>
                </c:pt>
                <c:pt idx="4">
                  <c:v>-1.68020770359084</c:v>
                </c:pt>
                <c:pt idx="5">
                  <c:v>-3.0004860951732901</c:v>
                </c:pt>
                <c:pt idx="6">
                  <c:v>-3.0007435582403299</c:v>
                </c:pt>
                <c:pt idx="7">
                  <c:v>-3.0243408049373501</c:v>
                </c:pt>
                <c:pt idx="8">
                  <c:v>-4.4752529990493501</c:v>
                </c:pt>
                <c:pt idx="9">
                  <c:v>-4.50196229284784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0BBA-4234-8606-42B0FDA477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0549096"/>
        <c:axId val="170549488"/>
      </c:lineChart>
      <c:catAx>
        <c:axId val="170549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0549488"/>
        <c:crosses val="autoZero"/>
        <c:auto val="1"/>
        <c:lblAlgn val="ctr"/>
        <c:lblOffset val="100"/>
        <c:noMultiLvlLbl val="0"/>
      </c:catAx>
      <c:valAx>
        <c:axId val="170549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0549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Frequency errors [%], PSp0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FreqAn!$A$34</c:f>
              <c:strCache>
                <c:ptCount val="1"/>
                <c:pt idx="0">
                  <c:v>LM err [%]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FreqAn!$B$34:$J$34</c:f>
              <c:numCache>
                <c:formatCode>0.0000</c:formatCode>
                <c:ptCount val="9"/>
                <c:pt idx="0">
                  <c:v>-9.3334310000396192E-4</c:v>
                </c:pt>
                <c:pt idx="1">
                  <c:v>-9.6119547206659686E-3</c:v>
                </c:pt>
                <c:pt idx="2">
                  <c:v>-1.3565337266167413E-2</c:v>
                </c:pt>
                <c:pt idx="3">
                  <c:v>-6.3638065761632374E-3</c:v>
                </c:pt>
                <c:pt idx="4">
                  <c:v>-3.8112166469671159E-2</c:v>
                </c:pt>
                <c:pt idx="5">
                  <c:v>-4.3277371013298689E-3</c:v>
                </c:pt>
                <c:pt idx="6">
                  <c:v>-1.8237410501337575E-2</c:v>
                </c:pt>
                <c:pt idx="7">
                  <c:v>-1.2216927197670202E-2</c:v>
                </c:pt>
                <c:pt idx="8">
                  <c:v>-2.0404689686633524E-3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D758-434E-9D55-777C6C5FE6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2508864"/>
        <c:axId val="172509256"/>
      </c:lineChart>
      <c:catAx>
        <c:axId val="17250886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2509256"/>
        <c:crosses val="autoZero"/>
        <c:auto val="1"/>
        <c:lblAlgn val="ctr"/>
        <c:lblOffset val="100"/>
        <c:noMultiLvlLbl val="0"/>
      </c:catAx>
      <c:valAx>
        <c:axId val="172509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2508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zero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Frequency [Hz], PSp0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FreqAn!$A$31</c:f>
              <c:strCache>
                <c:ptCount val="1"/>
                <c:pt idx="0">
                  <c:v>PS_p_0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FreqAn!$B$31:$J$31</c:f>
              <c:numCache>
                <c:formatCode>0.000</c:formatCode>
                <c:ptCount val="9"/>
                <c:pt idx="0">
                  <c:v>59.999439994139998</c:v>
                </c:pt>
                <c:pt idx="1">
                  <c:v>59.9942328271676</c:v>
                </c:pt>
                <c:pt idx="2">
                  <c:v>59.9918607976403</c:v>
                </c:pt>
                <c:pt idx="3">
                  <c:v>59.996181716054302</c:v>
                </c:pt>
                <c:pt idx="4">
                  <c:v>59.977132700118197</c:v>
                </c:pt>
                <c:pt idx="5">
                  <c:v>59.997403357739202</c:v>
                </c:pt>
                <c:pt idx="6">
                  <c:v>59.989057553699197</c:v>
                </c:pt>
                <c:pt idx="7">
                  <c:v>59.992669843681398</c:v>
                </c:pt>
                <c:pt idx="8">
                  <c:v>59.998775718618802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368A-4FC9-B2EF-C8553276D8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2510040"/>
        <c:axId val="172180320"/>
      </c:lineChart>
      <c:catAx>
        <c:axId val="1725100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Step instant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2180320"/>
        <c:crosses val="autoZero"/>
        <c:auto val="1"/>
        <c:lblAlgn val="ctr"/>
        <c:lblOffset val="100"/>
        <c:noMultiLvlLbl val="0"/>
      </c:catAx>
      <c:valAx>
        <c:axId val="172180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2510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Estimated Frequency during Phase Step (t5)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't5'!$V$15:$V$16</c:f>
              <c:strCache>
                <c:ptCount val="2"/>
                <c:pt idx="0">
                  <c:v>SS</c:v>
                </c:pt>
                <c:pt idx="1">
                  <c:v>Freq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't5'!$V$94:$V$102</c:f>
              <c:numCache>
                <c:formatCode>0.0000</c:formatCode>
                <c:ptCount val="9"/>
                <c:pt idx="0">
                  <c:v>60.000274475879699</c:v>
                </c:pt>
                <c:pt idx="1">
                  <c:v>59.999819108392103</c:v>
                </c:pt>
                <c:pt idx="2">
                  <c:v>59.999947546580302</c:v>
                </c:pt>
                <c:pt idx="3">
                  <c:v>59.999914554635197</c:v>
                </c:pt>
                <c:pt idx="4">
                  <c:v>60.417931676042599</c:v>
                </c:pt>
                <c:pt idx="5">
                  <c:v>60.0003540463075</c:v>
                </c:pt>
                <c:pt idx="6">
                  <c:v>59.999925933387601</c:v>
                </c:pt>
                <c:pt idx="7">
                  <c:v>59.999853320663803</c:v>
                </c:pt>
                <c:pt idx="8">
                  <c:v>59.999907216920199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89C2-403C-AB68-E851C0AF7C9A}"/>
            </c:ext>
          </c:extLst>
        </c:ser>
        <c:ser>
          <c:idx val="1"/>
          <c:order val="1"/>
          <c:tx>
            <c:strRef>
              <c:f>'t5'!$W$15:$W$16</c:f>
              <c:strCache>
                <c:ptCount val="2"/>
                <c:pt idx="0">
                  <c:v>SS</c:v>
                </c:pt>
                <c:pt idx="1">
                  <c:v>Freq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't5'!$W$94:$W$102</c:f>
              <c:numCache>
                <c:formatCode>General</c:formatCode>
                <c:ptCount val="9"/>
                <c:pt idx="4" formatCode="0.000">
                  <c:v>60.011036431167703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89C2-403C-AB68-E851C0AF7C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2181104"/>
        <c:axId val="172181496"/>
      </c:lineChart>
      <c:catAx>
        <c:axId val="17218110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2181496"/>
        <c:crosses val="autoZero"/>
        <c:auto val="1"/>
        <c:lblAlgn val="ctr"/>
        <c:lblOffset val="100"/>
        <c:noMultiLvlLbl val="0"/>
      </c:catAx>
      <c:valAx>
        <c:axId val="172181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2181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Estimated Frequency during Phase Step (t5)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't5'!$V$15:$V$16</c:f>
              <c:strCache>
                <c:ptCount val="2"/>
                <c:pt idx="0">
                  <c:v>SS</c:v>
                </c:pt>
                <c:pt idx="1">
                  <c:v>Freq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't5'!$V$118:$V$126</c:f>
              <c:numCache>
                <c:formatCode>0.0000</c:formatCode>
                <c:ptCount val="9"/>
                <c:pt idx="0">
                  <c:v>60.000386136180602</c:v>
                </c:pt>
                <c:pt idx="1">
                  <c:v>60.000572862095403</c:v>
                </c:pt>
                <c:pt idx="2">
                  <c:v>60.000030884353897</c:v>
                </c:pt>
                <c:pt idx="3">
                  <c:v>59.9994126287299</c:v>
                </c:pt>
                <c:pt idx="4">
                  <c:v>59.576194857519504</c:v>
                </c:pt>
                <c:pt idx="5">
                  <c:v>60.0003917645844</c:v>
                </c:pt>
                <c:pt idx="6">
                  <c:v>60.000560042451603</c:v>
                </c:pt>
                <c:pt idx="7">
                  <c:v>59.999951036450398</c:v>
                </c:pt>
                <c:pt idx="8">
                  <c:v>59.999514380593602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9C15-4851-A699-EF5DFC805E8F}"/>
            </c:ext>
          </c:extLst>
        </c:ser>
        <c:ser>
          <c:idx val="1"/>
          <c:order val="1"/>
          <c:tx>
            <c:strRef>
              <c:f>'t5'!$W$15:$W$16</c:f>
              <c:strCache>
                <c:ptCount val="2"/>
                <c:pt idx="0">
                  <c:v>SS</c:v>
                </c:pt>
                <c:pt idx="1">
                  <c:v>Freq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't5'!$W$118:$W$126</c:f>
              <c:numCache>
                <c:formatCode>General</c:formatCode>
                <c:ptCount val="9"/>
                <c:pt idx="4" formatCode="0.00000">
                  <c:v>59.977903065121097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9C15-4851-A699-EF5DFC805E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2182280"/>
        <c:axId val="172182672"/>
      </c:lineChart>
      <c:catAx>
        <c:axId val="17218228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2182672"/>
        <c:crosses val="autoZero"/>
        <c:auto val="1"/>
        <c:lblAlgn val="ctr"/>
        <c:lblOffset val="100"/>
        <c:noMultiLvlLbl val="0"/>
      </c:catAx>
      <c:valAx>
        <c:axId val="172182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2182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Est</a:t>
            </a:r>
            <a:r>
              <a:rPr lang="en-US" baseline="0"/>
              <a:t> Frequency, Phase Step (t9)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't9'!$AD$4:$AD$5</c:f>
              <c:strCache>
                <c:ptCount val="2"/>
                <c:pt idx="0">
                  <c:v>SS</c:v>
                </c:pt>
                <c:pt idx="1">
                  <c:v>Freq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't9'!$AD$6:$AD$14</c:f>
              <c:numCache>
                <c:formatCode>0.0000</c:formatCode>
                <c:ptCount val="9"/>
                <c:pt idx="0">
                  <c:v>59.999974741288298</c:v>
                </c:pt>
                <c:pt idx="1">
                  <c:v>60.000480271709499</c:v>
                </c:pt>
                <c:pt idx="2">
                  <c:v>60.000445500917301</c:v>
                </c:pt>
                <c:pt idx="3">
                  <c:v>59.9997407784575</c:v>
                </c:pt>
                <c:pt idx="4">
                  <c:v>60.1283956316122</c:v>
                </c:pt>
                <c:pt idx="5">
                  <c:v>59.999943932775103</c:v>
                </c:pt>
                <c:pt idx="6">
                  <c:v>60.000266258929301</c:v>
                </c:pt>
                <c:pt idx="7">
                  <c:v>60.000496125687803</c:v>
                </c:pt>
                <c:pt idx="8">
                  <c:v>59.999829597487498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0DE-4CFB-9609-48C842AFC0AB}"/>
            </c:ext>
          </c:extLst>
        </c:ser>
        <c:ser>
          <c:idx val="1"/>
          <c:order val="1"/>
          <c:tx>
            <c:strRef>
              <c:f>'t9'!$AE$4:$AE$5</c:f>
              <c:strCache>
                <c:ptCount val="2"/>
                <c:pt idx="0">
                  <c:v>LM</c:v>
                </c:pt>
                <c:pt idx="1">
                  <c:v>Freq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't9'!$AE$6:$AE$14</c:f>
              <c:numCache>
                <c:formatCode>General</c:formatCode>
                <c:ptCount val="9"/>
                <c:pt idx="4" formatCode="0.0000">
                  <c:v>59.998775717115699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10DE-4CFB-9609-48C842AFC0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2183456"/>
        <c:axId val="172183848"/>
      </c:lineChart>
      <c:catAx>
        <c:axId val="1721834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2183848"/>
        <c:crosses val="autoZero"/>
        <c:auto val="1"/>
        <c:lblAlgn val="ctr"/>
        <c:lblOffset val="100"/>
        <c:noMultiLvlLbl val="0"/>
      </c:catAx>
      <c:valAx>
        <c:axId val="172183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2183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Est</a:t>
            </a:r>
            <a:r>
              <a:rPr lang="en-US" baseline="0"/>
              <a:t> Frequency, Phase Step (t9)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't9'!$AD$4:$AD$5</c:f>
              <c:strCache>
                <c:ptCount val="2"/>
                <c:pt idx="0">
                  <c:v>SS</c:v>
                </c:pt>
                <c:pt idx="1">
                  <c:v>Freq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't9'!$AD$45:$AD$53</c:f>
              <c:numCache>
                <c:formatCode>0.00000</c:formatCode>
                <c:ptCount val="9"/>
                <c:pt idx="0">
                  <c:v>59.998997612318298</c:v>
                </c:pt>
                <c:pt idx="1">
                  <c:v>60.0003301564726</c:v>
                </c:pt>
                <c:pt idx="2">
                  <c:v>60.000370747646102</c:v>
                </c:pt>
                <c:pt idx="3">
                  <c:v>59.9999832344892</c:v>
                </c:pt>
                <c:pt idx="4">
                  <c:v>59.8744202004602</c:v>
                </c:pt>
                <c:pt idx="5">
                  <c:v>60.000023571649798</c:v>
                </c:pt>
                <c:pt idx="6">
                  <c:v>60.001619442067799</c:v>
                </c:pt>
                <c:pt idx="7">
                  <c:v>60.000682848205301</c:v>
                </c:pt>
                <c:pt idx="8">
                  <c:v>59.9996705631184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22C8-49F7-82B3-16F3658980F6}"/>
            </c:ext>
          </c:extLst>
        </c:ser>
        <c:ser>
          <c:idx val="1"/>
          <c:order val="1"/>
          <c:tx>
            <c:strRef>
              <c:f>'t9'!$AE$4:$AE$5</c:f>
              <c:strCache>
                <c:ptCount val="2"/>
                <c:pt idx="0">
                  <c:v>LM</c:v>
                </c:pt>
                <c:pt idx="1">
                  <c:v>Freq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't9'!$AE$45:$AE$53</c:f>
              <c:numCache>
                <c:formatCode>General</c:formatCode>
                <c:ptCount val="9"/>
                <c:pt idx="4" formatCode="0.0000">
                  <c:v>59.998687473317801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22C8-49F7-82B3-16F3658980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2036224"/>
        <c:axId val="172036616"/>
      </c:lineChart>
      <c:catAx>
        <c:axId val="1720362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2036616"/>
        <c:crosses val="autoZero"/>
        <c:auto val="1"/>
        <c:lblAlgn val="ctr"/>
        <c:lblOffset val="100"/>
        <c:noMultiLvlLbl val="0"/>
      </c:catAx>
      <c:valAx>
        <c:axId val="172036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2036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Estimated Magnitude during Phase Step (t5)</a:t>
            </a:r>
          </a:p>
        </c:rich>
      </c:tx>
      <c:layout>
        <c:manualLayout>
          <c:xMode val="edge"/>
          <c:yMode val="edge"/>
          <c:x val="0.12526246719160106"/>
          <c:y val="3.12012480499219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't5'!$P$15:$P$16</c:f>
              <c:strCache>
                <c:ptCount val="2"/>
                <c:pt idx="0">
                  <c:v>SS</c:v>
                </c:pt>
                <c:pt idx="1">
                  <c:v>Mag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't5'!$P$17:$P$25</c:f>
              <c:numCache>
                <c:formatCode>0.00000</c:formatCode>
                <c:ptCount val="9"/>
                <c:pt idx="0">
                  <c:v>0.99617601987953697</c:v>
                </c:pt>
                <c:pt idx="1">
                  <c:v>0.99617627455746904</c:v>
                </c:pt>
                <c:pt idx="2">
                  <c:v>0.99619778191489305</c:v>
                </c:pt>
                <c:pt idx="3">
                  <c:v>0.99622635440540697</c:v>
                </c:pt>
                <c:pt idx="4">
                  <c:v>0.99199822336603605</c:v>
                </c:pt>
                <c:pt idx="5">
                  <c:v>0.996220161968846</c:v>
                </c:pt>
                <c:pt idx="6">
                  <c:v>0.99620993145622105</c:v>
                </c:pt>
                <c:pt idx="7">
                  <c:v>0.99625045635318499</c:v>
                </c:pt>
                <c:pt idx="8">
                  <c:v>0.996244040713122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EC7F-441E-86A2-D202EFBA2F10}"/>
            </c:ext>
          </c:extLst>
        </c:ser>
        <c:ser>
          <c:idx val="1"/>
          <c:order val="1"/>
          <c:tx>
            <c:strRef>
              <c:f>'t5'!$Q$15:$Q$16</c:f>
              <c:strCache>
                <c:ptCount val="2"/>
                <c:pt idx="0">
                  <c:v>LM</c:v>
                </c:pt>
                <c:pt idx="1">
                  <c:v>Mag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't5'!$Q$17:$Q$25</c:f>
              <c:numCache>
                <c:formatCode>General</c:formatCode>
                <c:ptCount val="9"/>
                <c:pt idx="4" formatCode="0.00000">
                  <c:v>0.99647694544932996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EC7F-441E-86A2-D202EFBA2F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2037400"/>
        <c:axId val="172037792"/>
      </c:lineChart>
      <c:catAx>
        <c:axId val="17203740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2037792"/>
        <c:crosses val="autoZero"/>
        <c:auto val="1"/>
        <c:lblAlgn val="ctr"/>
        <c:lblOffset val="100"/>
        <c:noMultiLvlLbl val="0"/>
      </c:catAx>
      <c:valAx>
        <c:axId val="172037792"/>
        <c:scaling>
          <c:orientation val="minMax"/>
          <c:max val="0.997"/>
          <c:min val="0.991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2037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Estimated Mag during Phase Step (t5)</a:t>
            </a:r>
          </a:p>
        </c:rich>
      </c:tx>
      <c:layout>
        <c:manualLayout>
          <c:xMode val="edge"/>
          <c:yMode val="edge"/>
          <c:x val="0.12949258563491747"/>
          <c:y val="3.120114531138153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't5'!$P$15:$P$16</c:f>
              <c:strCache>
                <c:ptCount val="2"/>
                <c:pt idx="0">
                  <c:v>SS</c:v>
                </c:pt>
                <c:pt idx="1">
                  <c:v>Mag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't5'!$P$118:$P$126</c:f>
              <c:numCache>
                <c:formatCode>0.00000</c:formatCode>
                <c:ptCount val="9"/>
                <c:pt idx="0">
                  <c:v>0.99619096819387498</c:v>
                </c:pt>
                <c:pt idx="1">
                  <c:v>0.99618998607896603</c:v>
                </c:pt>
                <c:pt idx="2">
                  <c:v>0.99626714792698001</c:v>
                </c:pt>
                <c:pt idx="3">
                  <c:v>0.99626214110414402</c:v>
                </c:pt>
                <c:pt idx="4">
                  <c:v>0.998893750456745</c:v>
                </c:pt>
                <c:pt idx="5">
                  <c:v>0.99620717713538098</c:v>
                </c:pt>
                <c:pt idx="6">
                  <c:v>0.99624139423134594</c:v>
                </c:pt>
                <c:pt idx="7">
                  <c:v>0.99626821563658996</c:v>
                </c:pt>
                <c:pt idx="8">
                  <c:v>0.99628517277668305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26C-4933-A500-BD6E9A420F45}"/>
            </c:ext>
          </c:extLst>
        </c:ser>
        <c:ser>
          <c:idx val="1"/>
          <c:order val="1"/>
          <c:tx>
            <c:strRef>
              <c:f>'t5'!$Q$15:$Q$16</c:f>
              <c:strCache>
                <c:ptCount val="2"/>
                <c:pt idx="0">
                  <c:v>LM</c:v>
                </c:pt>
                <c:pt idx="1">
                  <c:v>Mag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't5'!$Q$118:$Q$126</c:f>
              <c:numCache>
                <c:formatCode>General</c:formatCode>
                <c:ptCount val="9"/>
                <c:pt idx="4" formatCode="0.00000">
                  <c:v>0.99643295522939401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26C-4933-A500-BD6E9A420F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2038576"/>
        <c:axId val="172038968"/>
      </c:lineChart>
      <c:catAx>
        <c:axId val="1720385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2038968"/>
        <c:crosses val="autoZero"/>
        <c:auto val="1"/>
        <c:lblAlgn val="ctr"/>
        <c:lblOffset val="100"/>
        <c:noMultiLvlLbl val="0"/>
      </c:catAx>
      <c:valAx>
        <c:axId val="172038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2038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Estimated Mag during Phase Step (t5)</a:t>
            </a:r>
          </a:p>
        </c:rich>
      </c:tx>
      <c:layout>
        <c:manualLayout>
          <c:xMode val="edge"/>
          <c:yMode val="edge"/>
          <c:x val="0.12949258563491747"/>
          <c:y val="3.120114531138153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't5'!$P$15:$P$16</c:f>
              <c:strCache>
                <c:ptCount val="2"/>
                <c:pt idx="0">
                  <c:v>SS</c:v>
                </c:pt>
                <c:pt idx="1">
                  <c:v>Mag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't5'!$P$130:$P$138</c:f>
              <c:numCache>
                <c:formatCode>0.00000</c:formatCode>
                <c:ptCount val="9"/>
                <c:pt idx="0">
                  <c:v>0.99626332745595003</c:v>
                </c:pt>
                <c:pt idx="1">
                  <c:v>0.99629214980829195</c:v>
                </c:pt>
                <c:pt idx="2">
                  <c:v>0.99628836587509795</c:v>
                </c:pt>
                <c:pt idx="3">
                  <c:v>0.99626838916638405</c:v>
                </c:pt>
                <c:pt idx="4">
                  <c:v>0.99316524316016397</c:v>
                </c:pt>
                <c:pt idx="5">
                  <c:v>0.99629148950517099</c:v>
                </c:pt>
                <c:pt idx="6">
                  <c:v>0.99631511665592098</c:v>
                </c:pt>
                <c:pt idx="7">
                  <c:v>0.99629954488384398</c:v>
                </c:pt>
                <c:pt idx="8">
                  <c:v>0.99625594421724195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97A2-4A17-8CA4-E8225AED63C4}"/>
            </c:ext>
          </c:extLst>
        </c:ser>
        <c:ser>
          <c:idx val="1"/>
          <c:order val="1"/>
          <c:tx>
            <c:strRef>
              <c:f>'t5'!$Q$15:$Q$16</c:f>
              <c:strCache>
                <c:ptCount val="2"/>
                <c:pt idx="0">
                  <c:v>LM</c:v>
                </c:pt>
                <c:pt idx="1">
                  <c:v>Mag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't5'!$Q$130:$Q$138</c:f>
              <c:numCache>
                <c:formatCode>General</c:formatCode>
                <c:ptCount val="9"/>
                <c:pt idx="4" formatCode="0.00000">
                  <c:v>0.99628342003134596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97A2-4A17-8CA4-E8225AED63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9258528"/>
        <c:axId val="219258920"/>
      </c:lineChart>
      <c:catAx>
        <c:axId val="21925852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9258920"/>
        <c:crosses val="autoZero"/>
        <c:auto val="1"/>
        <c:lblAlgn val="ctr"/>
        <c:lblOffset val="100"/>
        <c:noMultiLvlLbl val="0"/>
      </c:catAx>
      <c:valAx>
        <c:axId val="219258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9258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Estimated</a:t>
            </a:r>
            <a:r>
              <a:rPr lang="en-US" baseline="0"/>
              <a:t> Mag, Phase Step (t9)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't9'!$X$4:$X$5</c:f>
              <c:strCache>
                <c:ptCount val="2"/>
                <c:pt idx="0">
                  <c:v>SS</c:v>
                </c:pt>
                <c:pt idx="1">
                  <c:v>Mag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't9'!$X$32:$X$40</c:f>
              <c:numCache>
                <c:formatCode>0.00000</c:formatCode>
                <c:ptCount val="9"/>
                <c:pt idx="0">
                  <c:v>0.99618834491867603</c:v>
                </c:pt>
                <c:pt idx="1">
                  <c:v>0.99622804583327396</c:v>
                </c:pt>
                <c:pt idx="2">
                  <c:v>0.99619373238904596</c:v>
                </c:pt>
                <c:pt idx="3">
                  <c:v>0.99617137594535499</c:v>
                </c:pt>
                <c:pt idx="4">
                  <c:v>0.99586308390398903</c:v>
                </c:pt>
                <c:pt idx="5">
                  <c:v>0.99620854332572095</c:v>
                </c:pt>
                <c:pt idx="6">
                  <c:v>0.99620029439069602</c:v>
                </c:pt>
                <c:pt idx="7">
                  <c:v>0.99620429387866405</c:v>
                </c:pt>
                <c:pt idx="8">
                  <c:v>0.99615871052837401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39DD-4D07-8214-FECFA591385B}"/>
            </c:ext>
          </c:extLst>
        </c:ser>
        <c:ser>
          <c:idx val="1"/>
          <c:order val="1"/>
          <c:tx>
            <c:strRef>
              <c:f>'t9'!$Y$4:$Y$5</c:f>
              <c:strCache>
                <c:ptCount val="2"/>
                <c:pt idx="0">
                  <c:v>LM</c:v>
                </c:pt>
                <c:pt idx="1">
                  <c:v>Mag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't9'!$Y$32:$Y$40</c:f>
              <c:numCache>
                <c:formatCode>General</c:formatCode>
                <c:ptCount val="9"/>
                <c:pt idx="4" formatCode="0.00000">
                  <c:v>0.99617080449682205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39DD-4D07-8214-FECFA59138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9259704"/>
        <c:axId val="219260096"/>
      </c:lineChart>
      <c:catAx>
        <c:axId val="21925970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9260096"/>
        <c:crosses val="autoZero"/>
        <c:auto val="1"/>
        <c:lblAlgn val="ctr"/>
        <c:lblOffset val="100"/>
        <c:noMultiLvlLbl val="0"/>
      </c:catAx>
      <c:valAx>
        <c:axId val="219260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9259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Frequency</a:t>
            </a:r>
            <a:r>
              <a:rPr lang="en-US" baseline="0"/>
              <a:t> deviation during 1s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Plan1!$X$16</c:f>
              <c:strCache>
                <c:ptCount val="1"/>
                <c:pt idx="0">
                  <c:v>S1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Plan1!$X$17:$X$26</c:f>
              <c:numCache>
                <c:formatCode>General</c:formatCode>
                <c:ptCount val="10"/>
                <c:pt idx="0">
                  <c:v>59.938626365487302</c:v>
                </c:pt>
                <c:pt idx="1">
                  <c:v>59.999992288715198</c:v>
                </c:pt>
                <c:pt idx="2">
                  <c:v>59.999850836957101</c:v>
                </c:pt>
                <c:pt idx="3">
                  <c:v>59.945844594089301</c:v>
                </c:pt>
                <c:pt idx="4">
                  <c:v>59.999966251851902</c:v>
                </c:pt>
                <c:pt idx="5">
                  <c:v>59.999880378799197</c:v>
                </c:pt>
                <c:pt idx="6">
                  <c:v>59.960216229075698</c:v>
                </c:pt>
                <c:pt idx="7">
                  <c:v>59.999950808674903</c:v>
                </c:pt>
                <c:pt idx="8">
                  <c:v>59.999984601467403</c:v>
                </c:pt>
                <c:pt idx="9">
                  <c:v>59.982507016162501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6C1-436C-ACFC-60AEA3B7DC70}"/>
            </c:ext>
          </c:extLst>
        </c:ser>
        <c:ser>
          <c:idx val="1"/>
          <c:order val="1"/>
          <c:tx>
            <c:strRef>
              <c:f>Plan1!$Y$16</c:f>
              <c:strCache>
                <c:ptCount val="1"/>
                <c:pt idx="0">
                  <c:v>S2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Plan1!$Y$17:$Y$26</c:f>
              <c:numCache>
                <c:formatCode>General</c:formatCode>
                <c:ptCount val="10"/>
                <c:pt idx="0">
                  <c:v>59.957435623281803</c:v>
                </c:pt>
                <c:pt idx="1">
                  <c:v>60.000015902726503</c:v>
                </c:pt>
                <c:pt idx="2">
                  <c:v>59.999925161297398</c:v>
                </c:pt>
                <c:pt idx="3">
                  <c:v>59.978456121716697</c:v>
                </c:pt>
                <c:pt idx="4">
                  <c:v>59.9999320097332</c:v>
                </c:pt>
                <c:pt idx="5">
                  <c:v>59.999974635797102</c:v>
                </c:pt>
                <c:pt idx="6">
                  <c:v>59.997777735339902</c:v>
                </c:pt>
                <c:pt idx="7">
                  <c:v>59.992762752942703</c:v>
                </c:pt>
                <c:pt idx="8">
                  <c:v>59.999983056709503</c:v>
                </c:pt>
                <c:pt idx="9">
                  <c:v>59.999551111922898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C6C1-436C-ACFC-60AEA3B7DC70}"/>
            </c:ext>
          </c:extLst>
        </c:ser>
        <c:ser>
          <c:idx val="2"/>
          <c:order val="2"/>
          <c:tx>
            <c:strRef>
              <c:f>Plan1!$Z$16</c:f>
              <c:strCache>
                <c:ptCount val="1"/>
                <c:pt idx="0">
                  <c:v>S3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Plan1!$Z$17:$Z$26</c:f>
              <c:numCache>
                <c:formatCode>General</c:formatCode>
                <c:ptCount val="10"/>
                <c:pt idx="0">
                  <c:v>59.9993493231066</c:v>
                </c:pt>
                <c:pt idx="1">
                  <c:v>59.975271959458198</c:v>
                </c:pt>
                <c:pt idx="2">
                  <c:v>60.000027006219902</c:v>
                </c:pt>
                <c:pt idx="3">
                  <c:v>59.999743474704303</c:v>
                </c:pt>
                <c:pt idx="4">
                  <c:v>59.956669926936698</c:v>
                </c:pt>
                <c:pt idx="5">
                  <c:v>59.999842465816698</c:v>
                </c:pt>
                <c:pt idx="6">
                  <c:v>59.999986287562898</c:v>
                </c:pt>
                <c:pt idx="7">
                  <c:v>59.9428659512023</c:v>
                </c:pt>
                <c:pt idx="8">
                  <c:v>59.999960632672902</c:v>
                </c:pt>
                <c:pt idx="9">
                  <c:v>59.999892016683901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C6C1-436C-ACFC-60AEA3B7DC70}"/>
            </c:ext>
          </c:extLst>
        </c:ser>
        <c:ser>
          <c:idx val="3"/>
          <c:order val="3"/>
          <c:tx>
            <c:strRef>
              <c:f>Plan1!$AA$16</c:f>
              <c:strCache>
                <c:ptCount val="1"/>
                <c:pt idx="0">
                  <c:v>S4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Plan1!$AA$17:$AA$26</c:f>
              <c:numCache>
                <c:formatCode>General</c:formatCode>
                <c:ptCount val="10"/>
                <c:pt idx="0">
                  <c:v>59.999860775549003</c:v>
                </c:pt>
                <c:pt idx="1">
                  <c:v>59.959729849741201</c:v>
                </c:pt>
                <c:pt idx="2">
                  <c:v>60.000018863169799</c:v>
                </c:pt>
                <c:pt idx="3">
                  <c:v>59.999849435546103</c:v>
                </c:pt>
                <c:pt idx="4">
                  <c:v>59.945583870790699</c:v>
                </c:pt>
                <c:pt idx="5">
                  <c:v>59.999976689437901</c:v>
                </c:pt>
                <c:pt idx="6">
                  <c:v>59.999963786278499</c:v>
                </c:pt>
                <c:pt idx="7">
                  <c:v>59.938382756831103</c:v>
                </c:pt>
                <c:pt idx="8">
                  <c:v>59.999943551098703</c:v>
                </c:pt>
                <c:pt idx="9">
                  <c:v>59.999891487802998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C6C1-436C-ACFC-60AEA3B7DC70}"/>
            </c:ext>
          </c:extLst>
        </c:ser>
        <c:ser>
          <c:idx val="4"/>
          <c:order val="4"/>
          <c:tx>
            <c:strRef>
              <c:f>Plan1!$AB$16</c:f>
              <c:strCache>
                <c:ptCount val="1"/>
                <c:pt idx="0">
                  <c:v>S5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Plan1!$AB$17:$AB$26</c:f>
              <c:numCache>
                <c:formatCode>General</c:formatCode>
                <c:ptCount val="10"/>
                <c:pt idx="0">
                  <c:v>59.999884227013503</c:v>
                </c:pt>
                <c:pt idx="1">
                  <c:v>59.9403376672402</c:v>
                </c:pt>
                <c:pt idx="2">
                  <c:v>60.000010802604599</c:v>
                </c:pt>
                <c:pt idx="3">
                  <c:v>59.999871417084101</c:v>
                </c:pt>
                <c:pt idx="4">
                  <c:v>59.938162274346602</c:v>
                </c:pt>
                <c:pt idx="5">
                  <c:v>59.999861456171303</c:v>
                </c:pt>
                <c:pt idx="6">
                  <c:v>59.999964108732101</c:v>
                </c:pt>
                <c:pt idx="7">
                  <c:v>59.942498172476597</c:v>
                </c:pt>
                <c:pt idx="8">
                  <c:v>59.999934921214901</c:v>
                </c:pt>
                <c:pt idx="9">
                  <c:v>59.999957041686997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C6C1-436C-ACFC-60AEA3B7DC70}"/>
            </c:ext>
          </c:extLst>
        </c:ser>
        <c:ser>
          <c:idx val="5"/>
          <c:order val="5"/>
          <c:tx>
            <c:strRef>
              <c:f>Plan1!$AC$16</c:f>
              <c:strCache>
                <c:ptCount val="1"/>
                <c:pt idx="0">
                  <c:v>S6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Plan1!$AC$17:$AC$26</c:f>
              <c:numCache>
                <c:formatCode>General</c:formatCode>
                <c:ptCount val="10"/>
                <c:pt idx="0">
                  <c:v>59.999940510406503</c:v>
                </c:pt>
                <c:pt idx="1">
                  <c:v>59.999940510406503</c:v>
                </c:pt>
                <c:pt idx="2">
                  <c:v>59.999940510406503</c:v>
                </c:pt>
                <c:pt idx="3">
                  <c:v>59.999940510406503</c:v>
                </c:pt>
                <c:pt idx="4">
                  <c:v>59.999940510406503</c:v>
                </c:pt>
                <c:pt idx="5">
                  <c:v>59.999940510406503</c:v>
                </c:pt>
                <c:pt idx="6">
                  <c:v>59.999940510406503</c:v>
                </c:pt>
                <c:pt idx="7">
                  <c:v>59.999940510406503</c:v>
                </c:pt>
                <c:pt idx="8">
                  <c:v>59.999940510406503</c:v>
                </c:pt>
                <c:pt idx="9">
                  <c:v>59.999940510406503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C6C1-436C-ACFC-60AEA3B7DC70}"/>
            </c:ext>
          </c:extLst>
        </c:ser>
        <c:ser>
          <c:idx val="6"/>
          <c:order val="6"/>
          <c:tx>
            <c:strRef>
              <c:f>Plan1!$AD$16</c:f>
              <c:strCache>
                <c:ptCount val="1"/>
                <c:pt idx="0">
                  <c:v>S7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Plan1!$AD$17:$AD$26</c:f>
              <c:numCache>
                <c:formatCode>General</c:formatCode>
                <c:ptCount val="10"/>
                <c:pt idx="0">
                  <c:v>60.0000013426625</c:v>
                </c:pt>
                <c:pt idx="1">
                  <c:v>59.940324658711901</c:v>
                </c:pt>
                <c:pt idx="2">
                  <c:v>59.999947549690901</c:v>
                </c:pt>
                <c:pt idx="3">
                  <c:v>59.9998789119959</c:v>
                </c:pt>
                <c:pt idx="4">
                  <c:v>59.950893750418999</c:v>
                </c:pt>
                <c:pt idx="5">
                  <c:v>59.999984384428302</c:v>
                </c:pt>
                <c:pt idx="6">
                  <c:v>59.999876037725599</c:v>
                </c:pt>
                <c:pt idx="7">
                  <c:v>59.967800306932297</c:v>
                </c:pt>
                <c:pt idx="8">
                  <c:v>59.999918924271199</c:v>
                </c:pt>
                <c:pt idx="9">
                  <c:v>59.999901914108797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C6C1-436C-ACFC-60AEA3B7DC70}"/>
            </c:ext>
          </c:extLst>
        </c:ser>
        <c:ser>
          <c:idx val="7"/>
          <c:order val="7"/>
          <c:tx>
            <c:strRef>
              <c:f>Plan1!$AE$16</c:f>
              <c:strCache>
                <c:ptCount val="1"/>
                <c:pt idx="0">
                  <c:v>S8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Plan1!$AE$17:$AE$26</c:f>
              <c:numCache>
                <c:formatCode>General</c:formatCode>
                <c:ptCount val="10"/>
                <c:pt idx="0">
                  <c:v>59.999970864279902</c:v>
                </c:pt>
                <c:pt idx="1">
                  <c:v>59.942864891407801</c:v>
                </c:pt>
                <c:pt idx="2">
                  <c:v>59.999933224061202</c:v>
                </c:pt>
                <c:pt idx="3">
                  <c:v>59.999820165274102</c:v>
                </c:pt>
                <c:pt idx="4">
                  <c:v>59.9567907899944</c:v>
                </c:pt>
                <c:pt idx="5">
                  <c:v>59.9999775203108</c:v>
                </c:pt>
                <c:pt idx="6">
                  <c:v>59.999883685936503</c:v>
                </c:pt>
                <c:pt idx="7">
                  <c:v>59.9767255086091</c:v>
                </c:pt>
                <c:pt idx="8">
                  <c:v>59.999869283310403</c:v>
                </c:pt>
                <c:pt idx="9">
                  <c:v>59.999960461980201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7-C6C1-436C-ACFC-60AEA3B7DC70}"/>
            </c:ext>
          </c:extLst>
        </c:ser>
        <c:ser>
          <c:idx val="8"/>
          <c:order val="8"/>
          <c:tx>
            <c:strRef>
              <c:f>Plan1!$AF$16</c:f>
              <c:strCache>
                <c:ptCount val="1"/>
                <c:pt idx="0">
                  <c:v>S9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Plan1!$AF$17:$AF$26</c:f>
              <c:numCache>
                <c:formatCode>General</c:formatCode>
                <c:ptCount val="10"/>
                <c:pt idx="0">
                  <c:v>59.999867541832501</c:v>
                </c:pt>
                <c:pt idx="1">
                  <c:v>59.950244349929498</c:v>
                </c:pt>
                <c:pt idx="2">
                  <c:v>59.999903453639298</c:v>
                </c:pt>
                <c:pt idx="3">
                  <c:v>59.999906882414599</c:v>
                </c:pt>
                <c:pt idx="4">
                  <c:v>59.966983007704002</c:v>
                </c:pt>
                <c:pt idx="5">
                  <c:v>60.000019385322801</c:v>
                </c:pt>
                <c:pt idx="6">
                  <c:v>59.999976211949601</c:v>
                </c:pt>
                <c:pt idx="7">
                  <c:v>59.991486410252897</c:v>
                </c:pt>
                <c:pt idx="8">
                  <c:v>59.999577872934303</c:v>
                </c:pt>
                <c:pt idx="9">
                  <c:v>60.000031803076801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8-C6C1-436C-ACFC-60AEA3B7DC70}"/>
            </c:ext>
          </c:extLst>
        </c:ser>
        <c:ser>
          <c:idx val="9"/>
          <c:order val="9"/>
          <c:tx>
            <c:strRef>
              <c:f>Plan1!$AG$16</c:f>
              <c:strCache>
                <c:ptCount val="1"/>
                <c:pt idx="0">
                  <c:v>S10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Plan1!$AG$17:$AG$26</c:f>
              <c:numCache>
                <c:formatCode>General</c:formatCode>
                <c:ptCount val="10"/>
                <c:pt idx="0">
                  <c:v>59.999978594583901</c:v>
                </c:pt>
                <c:pt idx="1">
                  <c:v>59.955649915265703</c:v>
                </c:pt>
                <c:pt idx="2">
                  <c:v>59.999903317929402</c:v>
                </c:pt>
                <c:pt idx="3">
                  <c:v>59.9999166892216</c:v>
                </c:pt>
                <c:pt idx="4">
                  <c:v>59.975541799790498</c:v>
                </c:pt>
                <c:pt idx="5">
                  <c:v>59.999984576053301</c:v>
                </c:pt>
                <c:pt idx="6">
                  <c:v>59.999900681948802</c:v>
                </c:pt>
                <c:pt idx="7">
                  <c:v>59.996774522682898</c:v>
                </c:pt>
                <c:pt idx="8">
                  <c:v>59.996099208247699</c:v>
                </c:pt>
                <c:pt idx="9">
                  <c:v>60.000030157061801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C6C1-436C-ACFC-60AEA3B7DC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0550272"/>
        <c:axId val="170550664"/>
      </c:lineChart>
      <c:catAx>
        <c:axId val="170550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0550664"/>
        <c:crosses val="autoZero"/>
        <c:auto val="1"/>
        <c:lblAlgn val="ctr"/>
        <c:lblOffset val="100"/>
        <c:noMultiLvlLbl val="0"/>
      </c:catAx>
      <c:valAx>
        <c:axId val="170550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0550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Estimated</a:t>
            </a:r>
            <a:r>
              <a:rPr lang="en-US" baseline="0"/>
              <a:t> Mag, Phase Step (t9)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't9'!$X$4:$X$5</c:f>
              <c:strCache>
                <c:ptCount val="2"/>
                <c:pt idx="0">
                  <c:v>SS</c:v>
                </c:pt>
                <c:pt idx="1">
                  <c:v>Mag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't9'!$X$19:$X$27</c:f>
              <c:numCache>
                <c:formatCode>0.00000</c:formatCode>
                <c:ptCount val="9"/>
                <c:pt idx="0">
                  <c:v>0.99613399621069498</c:v>
                </c:pt>
                <c:pt idx="1">
                  <c:v>0.99617965280978904</c:v>
                </c:pt>
                <c:pt idx="2">
                  <c:v>0.99620233751103004</c:v>
                </c:pt>
                <c:pt idx="3">
                  <c:v>0.99621854130007004</c:v>
                </c:pt>
                <c:pt idx="4">
                  <c:v>0.99680863650252705</c:v>
                </c:pt>
                <c:pt idx="5">
                  <c:v>0.99618911868186599</c:v>
                </c:pt>
                <c:pt idx="6">
                  <c:v>0.99618924259228503</c:v>
                </c:pt>
                <c:pt idx="7">
                  <c:v>0.99621444502465895</c:v>
                </c:pt>
                <c:pt idx="8">
                  <c:v>0.99620064677423303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A79-4113-866C-13E646ABF56F}"/>
            </c:ext>
          </c:extLst>
        </c:ser>
        <c:ser>
          <c:idx val="1"/>
          <c:order val="1"/>
          <c:tx>
            <c:strRef>
              <c:f>'t9'!$Y$4:$Y$5</c:f>
              <c:strCache>
                <c:ptCount val="2"/>
                <c:pt idx="0">
                  <c:v>LM</c:v>
                </c:pt>
                <c:pt idx="1">
                  <c:v>Mag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't9'!$Y$19:$Y$27</c:f>
              <c:numCache>
                <c:formatCode>General</c:formatCode>
                <c:ptCount val="9"/>
                <c:pt idx="4" formatCode="0.00000">
                  <c:v>0.99618756010463005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0A79-4113-866C-13E646ABF5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9260880"/>
        <c:axId val="219261272"/>
      </c:lineChart>
      <c:catAx>
        <c:axId val="21926088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9261272"/>
        <c:crosses val="autoZero"/>
        <c:auto val="1"/>
        <c:lblAlgn val="ctr"/>
        <c:lblOffset val="100"/>
        <c:noMultiLvlLbl val="0"/>
      </c:catAx>
      <c:valAx>
        <c:axId val="219261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9260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Estimated</a:t>
            </a:r>
            <a:r>
              <a:rPr lang="en-US" baseline="0"/>
              <a:t> Phase, Phase Step (t9)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't9'!$AB$4:$AB$5</c:f>
              <c:strCache>
                <c:ptCount val="2"/>
                <c:pt idx="0">
                  <c:v>SS</c:v>
                </c:pt>
                <c:pt idx="1">
                  <c:v>Phase_abs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't9'!$AB$19:$AB$27</c:f>
              <c:numCache>
                <c:formatCode>0.0000</c:formatCode>
                <c:ptCount val="9"/>
                <c:pt idx="0">
                  <c:v>119.9225682181029</c:v>
                </c:pt>
                <c:pt idx="1">
                  <c:v>119.91987176771219</c:v>
                </c:pt>
                <c:pt idx="2">
                  <c:v>119.9219172698654</c:v>
                </c:pt>
                <c:pt idx="3">
                  <c:v>119.9235500685876</c:v>
                </c:pt>
                <c:pt idx="4">
                  <c:v>120.82535542706231</c:v>
                </c:pt>
                <c:pt idx="5">
                  <c:v>129.92431861326611</c:v>
                </c:pt>
                <c:pt idx="6">
                  <c:v>129.9237069136735</c:v>
                </c:pt>
                <c:pt idx="7">
                  <c:v>129.9218619439805</c:v>
                </c:pt>
                <c:pt idx="8">
                  <c:v>129.9246689754471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F7B-457C-BE01-92DE7321F5A3}"/>
            </c:ext>
          </c:extLst>
        </c:ser>
        <c:ser>
          <c:idx val="1"/>
          <c:order val="1"/>
          <c:tx>
            <c:strRef>
              <c:f>'t9'!$AC$4:$AC$5</c:f>
              <c:strCache>
                <c:ptCount val="2"/>
                <c:pt idx="0">
                  <c:v>LM</c:v>
                </c:pt>
                <c:pt idx="1">
                  <c:v>Phase[deg]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't9'!$AC$19:$AC$27</c:f>
              <c:numCache>
                <c:formatCode>General</c:formatCode>
                <c:ptCount val="9"/>
                <c:pt idx="4" formatCode="0.0000">
                  <c:v>120.85903909075201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F7B-457C-BE01-92DE7321F5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9262056"/>
        <c:axId val="219736568"/>
      </c:lineChart>
      <c:catAx>
        <c:axId val="2192620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9736568"/>
        <c:crosses val="autoZero"/>
        <c:auto val="1"/>
        <c:lblAlgn val="ctr"/>
        <c:lblOffset val="100"/>
        <c:noMultiLvlLbl val="0"/>
      </c:catAx>
      <c:valAx>
        <c:axId val="219736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9262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Estimated Phase,</a:t>
            </a:r>
            <a:r>
              <a:rPr lang="en-US" baseline="0" dirty="0"/>
              <a:t> Phase</a:t>
            </a:r>
            <a:r>
              <a:rPr lang="en-US" dirty="0"/>
              <a:t> Step (t5)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't5'!$S$3</c:f>
              <c:strCache>
                <c:ptCount val="1"/>
                <c:pt idx="0">
                  <c:v>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't5'!$S$94:$S$102</c:f>
              <c:numCache>
                <c:formatCode>0.00000</c:formatCode>
                <c:ptCount val="9"/>
                <c:pt idx="0">
                  <c:v>119.920592643012</c:v>
                </c:pt>
                <c:pt idx="1">
                  <c:v>119.922901955844</c:v>
                </c:pt>
                <c:pt idx="2">
                  <c:v>119.923873818083</c:v>
                </c:pt>
                <c:pt idx="3">
                  <c:v>119.923850407514</c:v>
                </c:pt>
                <c:pt idx="4" formatCode="0.0000">
                  <c:v>124.73927519442</c:v>
                </c:pt>
                <c:pt idx="5">
                  <c:v>129.922306071121</c:v>
                </c:pt>
                <c:pt idx="6">
                  <c:v>129.92362127075199</c:v>
                </c:pt>
                <c:pt idx="7">
                  <c:v>129.92457874509901</c:v>
                </c:pt>
                <c:pt idx="8">
                  <c:v>129.92395666231201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2CCA-4CCA-A8B4-44ADE744D3BE}"/>
            </c:ext>
          </c:extLst>
        </c:ser>
        <c:ser>
          <c:idx val="1"/>
          <c:order val="1"/>
          <c:tx>
            <c:strRef>
              <c:f>'t5'!$T$3</c:f>
              <c:strCache>
                <c:ptCount val="1"/>
                <c:pt idx="0">
                  <c:v>LM (SS Freq)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't5'!$T$94:$T$102</c:f>
              <c:numCache>
                <c:formatCode>General</c:formatCode>
                <c:ptCount val="9"/>
                <c:pt idx="4" formatCode="0.0000">
                  <c:v>124.90155433502299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2CCA-4CCA-A8B4-44ADE744D3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9737352"/>
        <c:axId val="219737744"/>
      </c:lineChart>
      <c:catAx>
        <c:axId val="21973735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9737744"/>
        <c:crosses val="autoZero"/>
        <c:auto val="1"/>
        <c:lblAlgn val="ctr"/>
        <c:lblOffset val="100"/>
        <c:noMultiLvlLbl val="0"/>
      </c:catAx>
      <c:valAx>
        <c:axId val="219737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9737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Estimated Phase during Phase Step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't5'!$S$3</c:f>
              <c:strCache>
                <c:ptCount val="1"/>
                <c:pt idx="0">
                  <c:v>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't5'!$S$130:$S$138</c:f>
              <c:numCache>
                <c:formatCode>0.00000</c:formatCode>
                <c:ptCount val="9"/>
                <c:pt idx="0">
                  <c:v>119.92195491819901</c:v>
                </c:pt>
                <c:pt idx="1">
                  <c:v>119.92275188073801</c:v>
                </c:pt>
                <c:pt idx="2">
                  <c:v>119.92433195205101</c:v>
                </c:pt>
                <c:pt idx="3">
                  <c:v>119.92323446591899</c:v>
                </c:pt>
                <c:pt idx="4" formatCode="0.0000">
                  <c:v>115.088322820084</c:v>
                </c:pt>
                <c:pt idx="5">
                  <c:v>109.920313289338</c:v>
                </c:pt>
                <c:pt idx="6">
                  <c:v>109.922994699863</c:v>
                </c:pt>
                <c:pt idx="7">
                  <c:v>109.924458735987</c:v>
                </c:pt>
                <c:pt idx="8">
                  <c:v>109.92274044559301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D826-46CB-B3C7-E4C01B5C0ACC}"/>
            </c:ext>
          </c:extLst>
        </c:ser>
        <c:ser>
          <c:idx val="1"/>
          <c:order val="1"/>
          <c:tx>
            <c:strRef>
              <c:f>'t5'!$T$3</c:f>
              <c:strCache>
                <c:ptCount val="1"/>
                <c:pt idx="0">
                  <c:v>LM (SS Freq)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't5'!$T$130:$T$138</c:f>
              <c:numCache>
                <c:formatCode>General</c:formatCode>
                <c:ptCount val="9"/>
                <c:pt idx="4" formatCode="0.0000">
                  <c:v>114.941985866604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D826-46CB-B3C7-E4C01B5C0A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9738528"/>
        <c:axId val="219738920"/>
      </c:lineChart>
      <c:catAx>
        <c:axId val="21973852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9738920"/>
        <c:crosses val="autoZero"/>
        <c:auto val="1"/>
        <c:lblAlgn val="ctr"/>
        <c:lblOffset val="100"/>
        <c:noMultiLvlLbl val="0"/>
      </c:catAx>
      <c:valAx>
        <c:axId val="219738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9738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Estimated</a:t>
            </a:r>
            <a:r>
              <a:rPr lang="en-US" baseline="0"/>
              <a:t> Phase, Phase Step (t9)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't9'!$AB$4:$AB$5</c:f>
              <c:strCache>
                <c:ptCount val="2"/>
                <c:pt idx="0">
                  <c:v>SS</c:v>
                </c:pt>
                <c:pt idx="1">
                  <c:v>Phase_abs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't9'!$AB$58:$AB$66</c:f>
              <c:numCache>
                <c:formatCode>0.0000</c:formatCode>
                <c:ptCount val="9"/>
                <c:pt idx="0">
                  <c:v>119.93357948103039</c:v>
                </c:pt>
                <c:pt idx="1">
                  <c:v>119.92054990769491</c:v>
                </c:pt>
                <c:pt idx="2">
                  <c:v>119.92337831360069</c:v>
                </c:pt>
                <c:pt idx="3">
                  <c:v>119.9256167965451</c:v>
                </c:pt>
                <c:pt idx="4">
                  <c:v>118.9976197152525</c:v>
                </c:pt>
                <c:pt idx="5">
                  <c:v>109.9235513249203</c:v>
                </c:pt>
                <c:pt idx="6">
                  <c:v>109.92439285294159</c:v>
                </c:pt>
                <c:pt idx="7">
                  <c:v>109.9241999338973</c:v>
                </c:pt>
                <c:pt idx="8">
                  <c:v>109.92380648561939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5FC0-4F45-9826-72BD62CA99F0}"/>
            </c:ext>
          </c:extLst>
        </c:ser>
        <c:ser>
          <c:idx val="1"/>
          <c:order val="1"/>
          <c:tx>
            <c:strRef>
              <c:f>'t9'!$AC$4:$AC$5</c:f>
              <c:strCache>
                <c:ptCount val="2"/>
                <c:pt idx="0">
                  <c:v>LM</c:v>
                </c:pt>
                <c:pt idx="1">
                  <c:v>Phase[deg]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't9'!$AC$58:$AC$66</c:f>
              <c:numCache>
                <c:formatCode>General</c:formatCode>
                <c:ptCount val="9"/>
                <c:pt idx="4" formatCode="0.0000">
                  <c:v>118.92859494528599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5FC0-4F45-9826-72BD62CA99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9739704"/>
        <c:axId val="219740096"/>
      </c:lineChart>
      <c:catAx>
        <c:axId val="21973970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9740096"/>
        <c:crosses val="autoZero"/>
        <c:auto val="1"/>
        <c:lblAlgn val="ctr"/>
        <c:lblOffset val="100"/>
        <c:noMultiLvlLbl val="0"/>
      </c:catAx>
      <c:valAx>
        <c:axId val="219740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9739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Estimated Frequency during</a:t>
            </a:r>
            <a:r>
              <a:rPr lang="en-US" baseline="0" dirty="0"/>
              <a:t> Mag Step (t5) – MSp0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't5'!$V$2:$V$3</c:f>
              <c:strCache>
                <c:ptCount val="2"/>
                <c:pt idx="0">
                  <c:v>SS</c:v>
                </c:pt>
                <c:pt idx="1">
                  <c:v>Freq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't5'!$V$4:$V$12</c:f>
              <c:numCache>
                <c:formatCode>0.0000</c:formatCode>
                <c:ptCount val="9"/>
                <c:pt idx="0">
                  <c:v>60.000400256112101</c:v>
                </c:pt>
                <c:pt idx="1">
                  <c:v>60.000704575221697</c:v>
                </c:pt>
                <c:pt idx="2">
                  <c:v>60.000083309654897</c:v>
                </c:pt>
                <c:pt idx="3">
                  <c:v>59.999509769946897</c:v>
                </c:pt>
                <c:pt idx="4">
                  <c:v>59.999867922302201</c:v>
                </c:pt>
                <c:pt idx="5">
                  <c:v>60.000401724390102</c:v>
                </c:pt>
                <c:pt idx="6">
                  <c:v>60.000561134849796</c:v>
                </c:pt>
                <c:pt idx="7">
                  <c:v>59.9999250138831</c:v>
                </c:pt>
                <c:pt idx="8">
                  <c:v>59.999481974972099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93A4-45A3-BAD1-5FEAE55E4EB6}"/>
            </c:ext>
          </c:extLst>
        </c:ser>
        <c:ser>
          <c:idx val="2"/>
          <c:order val="1"/>
          <c:tx>
            <c:strRef>
              <c:f>'t5'!$X$2:$X$3</c:f>
              <c:strCache>
                <c:ptCount val="2"/>
                <c:pt idx="0">
                  <c:v>LM</c:v>
                </c:pt>
                <c:pt idx="1">
                  <c:v>Freq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't5'!$X$4:$X$12</c:f>
              <c:numCache>
                <c:formatCode>General</c:formatCode>
                <c:ptCount val="9"/>
                <c:pt idx="4" formatCode="0.0000">
                  <c:v>59.993557724855599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93A4-45A3-BAD1-5FEAE55E4E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9786120"/>
        <c:axId val="219786512"/>
      </c:lineChart>
      <c:catAx>
        <c:axId val="21978612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9786512"/>
        <c:crosses val="autoZero"/>
        <c:auto val="1"/>
        <c:lblAlgn val="ctr"/>
        <c:lblOffset val="100"/>
        <c:noMultiLvlLbl val="0"/>
      </c:catAx>
      <c:valAx>
        <c:axId val="219786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9786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Frequency errors [%], MSp0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FreqAn!$A$9</c:f>
              <c:strCache>
                <c:ptCount val="1"/>
                <c:pt idx="0">
                  <c:v>SS err[%]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FreqAn!$B$9:$J$9</c:f>
              <c:numCache>
                <c:formatCode>0.0000</c:formatCode>
                <c:ptCount val="9"/>
                <c:pt idx="0">
                  <c:v>1.5381139303668098E-2</c:v>
                </c:pt>
                <c:pt idx="1">
                  <c:v>2.4820475193495877E-2</c:v>
                </c:pt>
                <c:pt idx="2">
                  <c:v>1.250484922833787E-2</c:v>
                </c:pt>
                <c:pt idx="3">
                  <c:v>-9.4539064966407216E-4</c:v>
                </c:pt>
                <c:pt idx="4">
                  <c:v>-2.2012949633184084E-4</c:v>
                </c:pt>
                <c:pt idx="5">
                  <c:v>5.116871205027943E-4</c:v>
                </c:pt>
                <c:pt idx="6">
                  <c:v>-1.2495702203831153E-2</c:v>
                </c:pt>
                <c:pt idx="7">
                  <c:v>-2.3157495939164125E-2</c:v>
                </c:pt>
                <c:pt idx="8">
                  <c:v>-1.3965326798164313E-2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C0F-4A39-8AC1-55DA19E119DB}"/>
            </c:ext>
          </c:extLst>
        </c:ser>
        <c:ser>
          <c:idx val="1"/>
          <c:order val="1"/>
          <c:tx>
            <c:strRef>
              <c:f>FreqAn!$A$10</c:f>
              <c:strCache>
                <c:ptCount val="1"/>
                <c:pt idx="0">
                  <c:v>LM err [%]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FreqAn!$B$10:$J$10</c:f>
              <c:numCache>
                <c:formatCode>0.0000</c:formatCode>
                <c:ptCount val="9"/>
                <c:pt idx="0">
                  <c:v>6.6761249885042657E-3</c:v>
                </c:pt>
                <c:pt idx="1">
                  <c:v>-1.9535438666669811E-3</c:v>
                </c:pt>
                <c:pt idx="2">
                  <c:v>-2.8974254753322271E-3</c:v>
                </c:pt>
                <c:pt idx="3">
                  <c:v>6.9135767979962752E-3</c:v>
                </c:pt>
                <c:pt idx="4">
                  <c:v>-1.0431459312994681E-2</c:v>
                </c:pt>
                <c:pt idx="5">
                  <c:v>7.4975647729994916E-3</c:v>
                </c:pt>
                <c:pt idx="6">
                  <c:v>-1.9975737141682734E-3</c:v>
                </c:pt>
                <c:pt idx="7">
                  <c:v>-3.6564829735041826E-3</c:v>
                </c:pt>
                <c:pt idx="8">
                  <c:v>7.8266284144964029E-3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4C0F-4A39-8AC1-55DA19E119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9787688"/>
        <c:axId val="219788080"/>
      </c:lineChart>
      <c:catAx>
        <c:axId val="2197876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9788080"/>
        <c:crosses val="autoZero"/>
        <c:auto val="1"/>
        <c:lblAlgn val="ctr"/>
        <c:lblOffset val="100"/>
        <c:noMultiLvlLbl val="0"/>
      </c:catAx>
      <c:valAx>
        <c:axId val="219788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9787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zero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Frequency errors [%], MSp120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FreqAn!$A$23</c:f>
              <c:strCache>
                <c:ptCount val="1"/>
                <c:pt idx="0">
                  <c:v>SS err[%]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FreqAn!$B$23:$J$23</c:f>
              <c:numCache>
                <c:formatCode>0.0000</c:formatCode>
                <c:ptCount val="9"/>
                <c:pt idx="0">
                  <c:v>7.101007762836768E-3</c:v>
                </c:pt>
                <c:pt idx="1">
                  <c:v>-8.0574040373330522E-3</c:v>
                </c:pt>
                <c:pt idx="2">
                  <c:v>-1.8783709532499415E-2</c:v>
                </c:pt>
                <c:pt idx="3">
                  <c:v>8.225642398329569E-4</c:v>
                </c:pt>
                <c:pt idx="4">
                  <c:v>4.9569907633421428E-4</c:v>
                </c:pt>
                <c:pt idx="5">
                  <c:v>-3.2620186870010079E-3</c:v>
                </c:pt>
                <c:pt idx="6">
                  <c:v>2.8979184394965309E-3</c:v>
                </c:pt>
                <c:pt idx="7">
                  <c:v>1.0504649952499298E-2</c:v>
                </c:pt>
                <c:pt idx="8">
                  <c:v>2.1919253752002987E-2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6334-4321-A4B5-4DE317D71B9F}"/>
            </c:ext>
          </c:extLst>
        </c:ser>
        <c:ser>
          <c:idx val="1"/>
          <c:order val="1"/>
          <c:tx>
            <c:strRef>
              <c:f>FreqAn!$A$24</c:f>
              <c:strCache>
                <c:ptCount val="1"/>
                <c:pt idx="0">
                  <c:v>LM err [%]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FreqAn!$B$24:$J$24</c:f>
              <c:numCache>
                <c:formatCode>0.0000</c:formatCode>
                <c:ptCount val="9"/>
                <c:pt idx="0">
                  <c:v>-9.2904128816684306E-4</c:v>
                </c:pt>
                <c:pt idx="1">
                  <c:v>-8.5405486703275333E-3</c:v>
                </c:pt>
                <c:pt idx="2">
                  <c:v>7.4084115979999865E-3</c:v>
                </c:pt>
                <c:pt idx="3">
                  <c:v>-6.6535170730001409E-3</c:v>
                </c:pt>
                <c:pt idx="4">
                  <c:v>4.7618603848320618E-3</c:v>
                </c:pt>
                <c:pt idx="5">
                  <c:v>1.5767527696652905E-3</c:v>
                </c:pt>
                <c:pt idx="6">
                  <c:v>-6.0412491718390511E-3</c:v>
                </c:pt>
                <c:pt idx="7">
                  <c:v>9.3180263558304919E-3</c:v>
                </c:pt>
                <c:pt idx="8">
                  <c:v>-9.9039540158329942E-3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6334-4321-A4B5-4DE317D71B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9788864"/>
        <c:axId val="219789256"/>
      </c:lineChart>
      <c:catAx>
        <c:axId val="21978886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9789256"/>
        <c:crosses val="autoZero"/>
        <c:auto val="1"/>
        <c:lblAlgn val="ctr"/>
        <c:lblOffset val="100"/>
        <c:noMultiLvlLbl val="0"/>
      </c:catAx>
      <c:valAx>
        <c:axId val="219789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9788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zero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Est</a:t>
            </a:r>
            <a:r>
              <a:rPr lang="en-US" baseline="0"/>
              <a:t> Frequency, Mag Step (t9)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't9'!$AD$4:$AD$5</c:f>
              <c:strCache>
                <c:ptCount val="2"/>
                <c:pt idx="0">
                  <c:v>SS</c:v>
                </c:pt>
                <c:pt idx="1">
                  <c:v>Freq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't9'!$AD$85:$AD$93</c:f>
              <c:numCache>
                <c:formatCode>0.00000</c:formatCode>
                <c:ptCount val="9"/>
                <c:pt idx="0">
                  <c:v>59.999976685401002</c:v>
                </c:pt>
                <c:pt idx="1">
                  <c:v>60.000459022786401</c:v>
                </c:pt>
                <c:pt idx="2">
                  <c:v>60.000151128581102</c:v>
                </c:pt>
                <c:pt idx="3">
                  <c:v>59.999882065559298</c:v>
                </c:pt>
                <c:pt idx="4">
                  <c:v>59.991620803921101</c:v>
                </c:pt>
                <c:pt idx="5">
                  <c:v>60.000072706605501</c:v>
                </c:pt>
                <c:pt idx="6">
                  <c:v>60.000266216555403</c:v>
                </c:pt>
                <c:pt idx="7">
                  <c:v>60.000178716244001</c:v>
                </c:pt>
                <c:pt idx="8">
                  <c:v>59.999671939895698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0BD-44A4-9061-37C8ACC3068D}"/>
            </c:ext>
          </c:extLst>
        </c:ser>
        <c:ser>
          <c:idx val="1"/>
          <c:order val="1"/>
          <c:tx>
            <c:strRef>
              <c:f>'t9'!$AE$4:$AE$5</c:f>
              <c:strCache>
                <c:ptCount val="2"/>
                <c:pt idx="0">
                  <c:v>LM</c:v>
                </c:pt>
                <c:pt idx="1">
                  <c:v>Freq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't9'!$AE$85:$AE$93</c:f>
              <c:numCache>
                <c:formatCode>General</c:formatCode>
                <c:ptCount val="9"/>
                <c:pt idx="4" formatCode="0.0000">
                  <c:v>60.004695977237297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00BD-44A4-9061-37C8ACC306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9472040"/>
        <c:axId val="219472432"/>
      </c:lineChart>
      <c:catAx>
        <c:axId val="21947204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9472432"/>
        <c:crosses val="autoZero"/>
        <c:auto val="1"/>
        <c:lblAlgn val="ctr"/>
        <c:lblOffset val="100"/>
        <c:noMultiLvlLbl val="0"/>
      </c:catAx>
      <c:valAx>
        <c:axId val="219472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9472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Estimated</a:t>
            </a:r>
            <a:r>
              <a:rPr lang="en-US" baseline="0" dirty="0"/>
              <a:t> Mag, Mag Step (t9)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't9'!$X$4:$X$5</c:f>
              <c:strCache>
                <c:ptCount val="2"/>
                <c:pt idx="0">
                  <c:v>SS</c:v>
                </c:pt>
                <c:pt idx="1">
                  <c:v>Mag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't9'!$W$85:$W$93</c:f>
              <c:numCache>
                <c:formatCode>0.00000</c:formatCode>
                <c:ptCount val="9"/>
                <c:pt idx="0">
                  <c:v>0.905576823427788</c:v>
                </c:pt>
                <c:pt idx="1">
                  <c:v>0.90554182128496696</c:v>
                </c:pt>
                <c:pt idx="2">
                  <c:v>0.90551768358098805</c:v>
                </c:pt>
                <c:pt idx="3">
                  <c:v>0.90552405580253603</c:v>
                </c:pt>
                <c:pt idx="4">
                  <c:v>0.91548961453732303</c:v>
                </c:pt>
                <c:pt idx="5">
                  <c:v>0.99615667415058795</c:v>
                </c:pt>
                <c:pt idx="6">
                  <c:v>0.99607191273110096</c:v>
                </c:pt>
                <c:pt idx="7">
                  <c:v>0.99604572417609005</c:v>
                </c:pt>
                <c:pt idx="8">
                  <c:v>0.99609596710093495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2F36-484E-8577-408B3A2638DD}"/>
            </c:ext>
          </c:extLst>
        </c:ser>
        <c:ser>
          <c:idx val="1"/>
          <c:order val="1"/>
          <c:tx>
            <c:strRef>
              <c:f>'t9'!$Y$4:$Y$5</c:f>
              <c:strCache>
                <c:ptCount val="2"/>
                <c:pt idx="0">
                  <c:v>LM</c:v>
                </c:pt>
                <c:pt idx="1">
                  <c:v>Mag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't9'!$X$85:$X$93</c:f>
              <c:numCache>
                <c:formatCode>General</c:formatCode>
                <c:ptCount val="9"/>
                <c:pt idx="4" formatCode="0.00000">
                  <c:v>0.91426715273821302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2F36-484E-8577-408B3A2638DD}"/>
            </c:ext>
          </c:extLst>
        </c:ser>
        <c:ser>
          <c:idx val="2"/>
          <c:order val="2"/>
          <c:tx>
            <c:strRef>
              <c:f>'t9'!$Y$83</c:f>
              <c:strCache>
                <c:ptCount val="1"/>
                <c:pt idx="0">
                  <c:v>LM FreqNom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't9'!$Y$85:$Y$93</c:f>
              <c:numCache>
                <c:formatCode>General</c:formatCode>
                <c:ptCount val="9"/>
                <c:pt idx="4">
                  <c:v>0.91428105060512499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2F36-484E-8577-408B3A2638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9473216"/>
        <c:axId val="219473608"/>
      </c:lineChart>
      <c:catAx>
        <c:axId val="2194732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9473608"/>
        <c:crosses val="autoZero"/>
        <c:auto val="1"/>
        <c:lblAlgn val="ctr"/>
        <c:lblOffset val="100"/>
        <c:noMultiLvlLbl val="0"/>
      </c:catAx>
      <c:valAx>
        <c:axId val="219473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9473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Magnitude</a:t>
            </a:r>
            <a:r>
              <a:rPr lang="en-US" baseline="0"/>
              <a:t> deviation during 1s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Plan1!$B$16</c:f>
              <c:strCache>
                <c:ptCount val="1"/>
                <c:pt idx="0">
                  <c:v>S1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Plan1!$B$17:$B$26</c:f>
              <c:numCache>
                <c:formatCode>General</c:formatCode>
                <c:ptCount val="10"/>
                <c:pt idx="0">
                  <c:v>1.0057710204644501</c:v>
                </c:pt>
                <c:pt idx="1">
                  <c:v>1.00554301668073</c:v>
                </c:pt>
                <c:pt idx="2">
                  <c:v>1.0055438505853</c:v>
                </c:pt>
                <c:pt idx="3">
                  <c:v>1.00558961814321</c:v>
                </c:pt>
                <c:pt idx="4">
                  <c:v>1.0055570011741599</c:v>
                </c:pt>
                <c:pt idx="5">
                  <c:v>1.00556208675492</c:v>
                </c:pt>
                <c:pt idx="6">
                  <c:v>1.0055472200414399</c:v>
                </c:pt>
                <c:pt idx="7">
                  <c:v>1.0055205958603</c:v>
                </c:pt>
                <c:pt idx="8">
                  <c:v>1.0055344626507301</c:v>
                </c:pt>
                <c:pt idx="9">
                  <c:v>1.0052785800116799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97A8-4813-B3D3-FC0196878076}"/>
            </c:ext>
          </c:extLst>
        </c:ser>
        <c:ser>
          <c:idx val="1"/>
          <c:order val="1"/>
          <c:tx>
            <c:strRef>
              <c:f>Plan1!$C$16</c:f>
              <c:strCache>
                <c:ptCount val="1"/>
                <c:pt idx="0">
                  <c:v>S2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Plan1!$C$17:$C$26</c:f>
              <c:numCache>
                <c:formatCode>General</c:formatCode>
                <c:ptCount val="10"/>
                <c:pt idx="0">
                  <c:v>1.0055785221339899</c:v>
                </c:pt>
                <c:pt idx="1">
                  <c:v>1.0055540027438301</c:v>
                </c:pt>
                <c:pt idx="2">
                  <c:v>1.0055803568864501</c:v>
                </c:pt>
                <c:pt idx="3">
                  <c:v>1.00539329699678</c:v>
                </c:pt>
                <c:pt idx="4">
                  <c:v>1.0055941405736499</c:v>
                </c:pt>
                <c:pt idx="5">
                  <c:v>1.0055955935913401</c:v>
                </c:pt>
                <c:pt idx="6">
                  <c:v>1.0055348164050499</c:v>
                </c:pt>
                <c:pt idx="7">
                  <c:v>1.00531598086475</c:v>
                </c:pt>
                <c:pt idx="8">
                  <c:v>1.0055892533534001</c:v>
                </c:pt>
                <c:pt idx="9">
                  <c:v>1.0055561794921599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97A8-4813-B3D3-FC0196878076}"/>
            </c:ext>
          </c:extLst>
        </c:ser>
        <c:ser>
          <c:idx val="2"/>
          <c:order val="2"/>
          <c:tx>
            <c:strRef>
              <c:f>Plan1!$D$16</c:f>
              <c:strCache>
                <c:ptCount val="1"/>
                <c:pt idx="0">
                  <c:v>S3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Plan1!$D$17:$D$26</c:f>
              <c:numCache>
                <c:formatCode>General</c:formatCode>
                <c:ptCount val="10"/>
                <c:pt idx="0">
                  <c:v>1.0056256619192401</c:v>
                </c:pt>
                <c:pt idx="1">
                  <c:v>1.00545131360457</c:v>
                </c:pt>
                <c:pt idx="2">
                  <c:v>1.00560922794441</c:v>
                </c:pt>
                <c:pt idx="3">
                  <c:v>1.0056040333330101</c:v>
                </c:pt>
                <c:pt idx="4">
                  <c:v>1.0056339027018899</c:v>
                </c:pt>
                <c:pt idx="5">
                  <c:v>1.0056363740877501</c:v>
                </c:pt>
                <c:pt idx="6">
                  <c:v>1.0056381717671901</c:v>
                </c:pt>
                <c:pt idx="7">
                  <c:v>1.0056986577375799</c:v>
                </c:pt>
                <c:pt idx="8">
                  <c:v>1.0055982096081899</c:v>
                </c:pt>
                <c:pt idx="9">
                  <c:v>1.00559906596311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97A8-4813-B3D3-FC0196878076}"/>
            </c:ext>
          </c:extLst>
        </c:ser>
        <c:ser>
          <c:idx val="3"/>
          <c:order val="3"/>
          <c:tx>
            <c:strRef>
              <c:f>Plan1!$E$16</c:f>
              <c:strCache>
                <c:ptCount val="1"/>
                <c:pt idx="0">
                  <c:v>S4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Plan1!$E$17:$E$26</c:f>
              <c:numCache>
                <c:formatCode>General</c:formatCode>
                <c:ptCount val="10"/>
                <c:pt idx="0">
                  <c:v>1.00566568351164</c:v>
                </c:pt>
                <c:pt idx="1">
                  <c:v>1.0055959777657</c:v>
                </c:pt>
                <c:pt idx="2">
                  <c:v>1.0056232076429099</c:v>
                </c:pt>
                <c:pt idx="3">
                  <c:v>1.0056481047430199</c:v>
                </c:pt>
                <c:pt idx="4">
                  <c:v>1.0057133347903999</c:v>
                </c:pt>
                <c:pt idx="5">
                  <c:v>1.0056481073160299</c:v>
                </c:pt>
                <c:pt idx="6">
                  <c:v>1.0056400841491799</c:v>
                </c:pt>
                <c:pt idx="7">
                  <c:v>1.0057471241502101</c:v>
                </c:pt>
                <c:pt idx="8">
                  <c:v>1.0056062403743999</c:v>
                </c:pt>
                <c:pt idx="9">
                  <c:v>1.0055878344014999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97A8-4813-B3D3-FC0196878076}"/>
            </c:ext>
          </c:extLst>
        </c:ser>
        <c:ser>
          <c:idx val="4"/>
          <c:order val="4"/>
          <c:tx>
            <c:strRef>
              <c:f>Plan1!$F$16</c:f>
              <c:strCache>
                <c:ptCount val="1"/>
                <c:pt idx="0">
                  <c:v>S5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Plan1!$F$17:$F$26</c:f>
              <c:numCache>
                <c:formatCode>General</c:formatCode>
                <c:ptCount val="10"/>
                <c:pt idx="0">
                  <c:v>1.00566845928533</c:v>
                </c:pt>
                <c:pt idx="1">
                  <c:v>1.00578227453389</c:v>
                </c:pt>
                <c:pt idx="2">
                  <c:v>1.00563696219652</c:v>
                </c:pt>
                <c:pt idx="3">
                  <c:v>1.0056360831067599</c:v>
                </c:pt>
                <c:pt idx="4">
                  <c:v>1.00575236648378</c:v>
                </c:pt>
                <c:pt idx="5">
                  <c:v>1.0056510846018201</c:v>
                </c:pt>
                <c:pt idx="6">
                  <c:v>1.0056460963898</c:v>
                </c:pt>
                <c:pt idx="7">
                  <c:v>1.0057653908020401</c:v>
                </c:pt>
                <c:pt idx="8">
                  <c:v>1.00560611510608</c:v>
                </c:pt>
                <c:pt idx="9">
                  <c:v>1.0056190753191001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97A8-4813-B3D3-FC0196878076}"/>
            </c:ext>
          </c:extLst>
        </c:ser>
        <c:ser>
          <c:idx val="5"/>
          <c:order val="5"/>
          <c:tx>
            <c:strRef>
              <c:f>Plan1!$G$16</c:f>
              <c:strCache>
                <c:ptCount val="1"/>
                <c:pt idx="0">
                  <c:v>S6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Plan1!$G$17:$G$26</c:f>
              <c:numCache>
                <c:formatCode>General</c:formatCode>
                <c:ptCount val="10"/>
                <c:pt idx="0">
                  <c:v>1.00568769432989</c:v>
                </c:pt>
                <c:pt idx="1">
                  <c:v>1.0057884130497901</c:v>
                </c:pt>
                <c:pt idx="2">
                  <c:v>1.00564131492342</c:v>
                </c:pt>
                <c:pt idx="3">
                  <c:v>1.00563239620247</c:v>
                </c:pt>
                <c:pt idx="4">
                  <c:v>1.00574312617146</c:v>
                </c:pt>
                <c:pt idx="5">
                  <c:v>1.0056444377070599</c:v>
                </c:pt>
                <c:pt idx="6">
                  <c:v>1.00565780428027</c:v>
                </c:pt>
                <c:pt idx="7">
                  <c:v>1.00561263596189</c:v>
                </c:pt>
                <c:pt idx="8">
                  <c:v>1.00560951847002</c:v>
                </c:pt>
                <c:pt idx="9">
                  <c:v>1.0056175948046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97A8-4813-B3D3-FC0196878076}"/>
            </c:ext>
          </c:extLst>
        </c:ser>
        <c:ser>
          <c:idx val="6"/>
          <c:order val="6"/>
          <c:tx>
            <c:strRef>
              <c:f>Plan1!$H$16</c:f>
              <c:strCache>
                <c:ptCount val="1"/>
                <c:pt idx="0">
                  <c:v>S7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Plan1!$H$17:$H$26</c:f>
              <c:numCache>
                <c:formatCode>General</c:formatCode>
                <c:ptCount val="10"/>
                <c:pt idx="0">
                  <c:v>1.00567648541974</c:v>
                </c:pt>
                <c:pt idx="1">
                  <c:v>1.00572468370638</c:v>
                </c:pt>
                <c:pt idx="2">
                  <c:v>1.0056375309561401</c:v>
                </c:pt>
                <c:pt idx="3">
                  <c:v>1.0056441612050799</c:v>
                </c:pt>
                <c:pt idx="4">
                  <c:v>1.0057157290531999</c:v>
                </c:pt>
                <c:pt idx="5">
                  <c:v>1.0056537826922101</c:v>
                </c:pt>
                <c:pt idx="6">
                  <c:v>1.0056493448883299</c:v>
                </c:pt>
                <c:pt idx="7">
                  <c:v>1.00550722721013</c:v>
                </c:pt>
                <c:pt idx="8">
                  <c:v>1.00562909552673</c:v>
                </c:pt>
                <c:pt idx="9">
                  <c:v>1.0056068447606401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97A8-4813-B3D3-FC0196878076}"/>
            </c:ext>
          </c:extLst>
        </c:ser>
        <c:ser>
          <c:idx val="7"/>
          <c:order val="7"/>
          <c:tx>
            <c:strRef>
              <c:f>Plan1!$I$16</c:f>
              <c:strCache>
                <c:ptCount val="1"/>
                <c:pt idx="0">
                  <c:v>S8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Plan1!$I$17:$I$26</c:f>
              <c:numCache>
                <c:formatCode>General</c:formatCode>
                <c:ptCount val="10"/>
                <c:pt idx="0">
                  <c:v>1.0056931586564199</c:v>
                </c:pt>
                <c:pt idx="1">
                  <c:v>1.0057397074035599</c:v>
                </c:pt>
                <c:pt idx="2">
                  <c:v>1.0056645156252599</c:v>
                </c:pt>
                <c:pt idx="3">
                  <c:v>1.00564852056453</c:v>
                </c:pt>
                <c:pt idx="4">
                  <c:v>1.00560837688183</c:v>
                </c:pt>
                <c:pt idx="5">
                  <c:v>1.0056558714828701</c:v>
                </c:pt>
                <c:pt idx="6">
                  <c:v>1.00566039385829</c:v>
                </c:pt>
                <c:pt idx="7">
                  <c:v>1.0055063662380399</c:v>
                </c:pt>
                <c:pt idx="8">
                  <c:v>1.0056375431095399</c:v>
                </c:pt>
                <c:pt idx="9">
                  <c:v>1.0056153739623599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7-97A8-4813-B3D3-FC0196878076}"/>
            </c:ext>
          </c:extLst>
        </c:ser>
        <c:ser>
          <c:idx val="8"/>
          <c:order val="8"/>
          <c:tx>
            <c:strRef>
              <c:f>Plan1!$J$16</c:f>
              <c:strCache>
                <c:ptCount val="1"/>
                <c:pt idx="0">
                  <c:v>S9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Plan1!$J$17:$J$26</c:f>
              <c:numCache>
                <c:formatCode>General</c:formatCode>
                <c:ptCount val="10"/>
                <c:pt idx="0">
                  <c:v>1.00570246060973</c:v>
                </c:pt>
                <c:pt idx="1">
                  <c:v>1.0057222920609501</c:v>
                </c:pt>
                <c:pt idx="2">
                  <c:v>1.00565778523959</c:v>
                </c:pt>
                <c:pt idx="3">
                  <c:v>1.0056650476253901</c:v>
                </c:pt>
                <c:pt idx="4">
                  <c:v>1.0055326450848601</c:v>
                </c:pt>
                <c:pt idx="5">
                  <c:v>1.0056704663162099</c:v>
                </c:pt>
                <c:pt idx="6">
                  <c:v>1.00567374734712</c:v>
                </c:pt>
                <c:pt idx="7">
                  <c:v>1.0054377386458799</c:v>
                </c:pt>
                <c:pt idx="8">
                  <c:v>1.0056006027372</c:v>
                </c:pt>
                <c:pt idx="9">
                  <c:v>1.0056271827863299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8-97A8-4813-B3D3-FC0196878076}"/>
            </c:ext>
          </c:extLst>
        </c:ser>
        <c:ser>
          <c:idx val="9"/>
          <c:order val="9"/>
          <c:tx>
            <c:strRef>
              <c:f>Plan1!$K$16</c:f>
              <c:strCache>
                <c:ptCount val="1"/>
                <c:pt idx="0">
                  <c:v>S10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Plan1!$K$17:$K$26</c:f>
              <c:numCache>
                <c:formatCode>General</c:formatCode>
                <c:ptCount val="10"/>
                <c:pt idx="0">
                  <c:v>1.0056983759082501</c:v>
                </c:pt>
                <c:pt idx="1">
                  <c:v>1.0056031262168601</c:v>
                </c:pt>
                <c:pt idx="2">
                  <c:v>1.00565429011875</c:v>
                </c:pt>
                <c:pt idx="3">
                  <c:v>1.0056493545919001</c:v>
                </c:pt>
                <c:pt idx="4">
                  <c:v>1.00551995579172</c:v>
                </c:pt>
                <c:pt idx="5">
                  <c:v>1.0056515646906701</c:v>
                </c:pt>
                <c:pt idx="6">
                  <c:v>1.00566096103555</c:v>
                </c:pt>
                <c:pt idx="7">
                  <c:v>1.0055614030859901</c:v>
                </c:pt>
                <c:pt idx="8">
                  <c:v>1.0053944031534501</c:v>
                </c:pt>
                <c:pt idx="9">
                  <c:v>1.00562351191396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97A8-4813-B3D3-FC01968780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1671312"/>
        <c:axId val="171671704"/>
      </c:lineChart>
      <c:catAx>
        <c:axId val="171671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1671704"/>
        <c:crosses val="autoZero"/>
        <c:auto val="1"/>
        <c:lblAlgn val="ctr"/>
        <c:lblOffset val="100"/>
        <c:noMultiLvlLbl val="0"/>
      </c:catAx>
      <c:valAx>
        <c:axId val="171671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1671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Estimated Magnitude during</a:t>
            </a:r>
            <a:r>
              <a:rPr lang="en-US" baseline="0" dirty="0"/>
              <a:t> Mag Step (t5)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't5'!$P$3</c:f>
              <c:strCache>
                <c:ptCount val="1"/>
                <c:pt idx="0">
                  <c:v>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't5'!$P$4:$P$12</c:f>
              <c:numCache>
                <c:formatCode>0.0000</c:formatCode>
                <c:ptCount val="9"/>
                <c:pt idx="0">
                  <c:v>0.90558228895702597</c:v>
                </c:pt>
                <c:pt idx="1">
                  <c:v>0.90559469345441002</c:v>
                </c:pt>
                <c:pt idx="2">
                  <c:v>0.90562647086060499</c:v>
                </c:pt>
                <c:pt idx="3">
                  <c:v>0.90563592404461302</c:v>
                </c:pt>
                <c:pt idx="4">
                  <c:v>0.95056355848420104</c:v>
                </c:pt>
                <c:pt idx="5">
                  <c:v>0.996158477565524</c:v>
                </c:pt>
                <c:pt idx="6">
                  <c:v>0.99613611732998497</c:v>
                </c:pt>
                <c:pt idx="7">
                  <c:v>0.99620089115925203</c:v>
                </c:pt>
                <c:pt idx="8">
                  <c:v>0.99619742760695296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986-455B-A503-E9E9E479D918}"/>
            </c:ext>
          </c:extLst>
        </c:ser>
        <c:ser>
          <c:idx val="1"/>
          <c:order val="1"/>
          <c:tx>
            <c:strRef>
              <c:f>'t5'!$Q$3</c:f>
              <c:strCache>
                <c:ptCount val="1"/>
                <c:pt idx="0">
                  <c:v>LM (SS Freq)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't5'!$Q$4:$Q$12</c:f>
              <c:numCache>
                <c:formatCode>General</c:formatCode>
                <c:ptCount val="9"/>
                <c:pt idx="4" formatCode="0.0000">
                  <c:v>0.95092211606872401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C986-455B-A503-E9E9E479D9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9474392"/>
        <c:axId val="219474784"/>
      </c:lineChart>
      <c:catAx>
        <c:axId val="2194743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9474784"/>
        <c:crosses val="autoZero"/>
        <c:auto val="1"/>
        <c:lblAlgn val="ctr"/>
        <c:lblOffset val="100"/>
        <c:noMultiLvlLbl val="0"/>
      </c:catAx>
      <c:valAx>
        <c:axId val="219474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9474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Estimated Phase during Mag Step – t5 MSp0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't5'!$S$3</c:f>
              <c:strCache>
                <c:ptCount val="1"/>
                <c:pt idx="0">
                  <c:v>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't5'!$S$4:$S$12</c:f>
              <c:numCache>
                <c:formatCode>0.0000</c:formatCode>
                <c:ptCount val="9"/>
                <c:pt idx="0">
                  <c:v>-7.3410811978474405E-2</c:v>
                </c:pt>
                <c:pt idx="1">
                  <c:v>-7.6844726073050096E-2</c:v>
                </c:pt>
                <c:pt idx="2">
                  <c:v>-7.7538032846225999E-2</c:v>
                </c:pt>
                <c:pt idx="3">
                  <c:v>-7.7302045381140799E-2</c:v>
                </c:pt>
                <c:pt idx="4">
                  <c:v>-7.3859022798533694E-2</c:v>
                </c:pt>
                <c:pt idx="5">
                  <c:v>-7.3798392133268997E-2</c:v>
                </c:pt>
                <c:pt idx="6">
                  <c:v>-7.6049280503469596E-2</c:v>
                </c:pt>
                <c:pt idx="7">
                  <c:v>-7.8365859309938002E-2</c:v>
                </c:pt>
                <c:pt idx="8">
                  <c:v>-7.6634101177361399E-2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8F87-4B6A-AF94-575D128B3A24}"/>
            </c:ext>
          </c:extLst>
        </c:ser>
        <c:ser>
          <c:idx val="1"/>
          <c:order val="1"/>
          <c:tx>
            <c:strRef>
              <c:f>'t5'!$T$3</c:f>
              <c:strCache>
                <c:ptCount val="1"/>
                <c:pt idx="0">
                  <c:v>LM (SS Freq)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't5'!$T$4:$T$12</c:f>
              <c:numCache>
                <c:formatCode>General</c:formatCode>
                <c:ptCount val="9"/>
                <c:pt idx="4" formatCode="0.0000">
                  <c:v>-7.5510546555729099E-2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8F87-4B6A-AF94-575D128B3A24}"/>
            </c:ext>
          </c:extLst>
        </c:ser>
        <c:ser>
          <c:idx val="2"/>
          <c:order val="2"/>
          <c:tx>
            <c:strRef>
              <c:f>'t5'!$U$3</c:f>
              <c:strCache>
                <c:ptCount val="1"/>
                <c:pt idx="0">
                  <c:v>LM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't5'!$U$4:$U$12</c:f>
              <c:numCache>
                <c:formatCode>General</c:formatCode>
                <c:ptCount val="9"/>
                <c:pt idx="4">
                  <c:v>-7.0115031801849706E-2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8F87-4B6A-AF94-575D128B3A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0426168"/>
        <c:axId val="220426560"/>
      </c:lineChart>
      <c:catAx>
        <c:axId val="22042616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20426560"/>
        <c:crosses val="autoZero"/>
        <c:auto val="1"/>
        <c:lblAlgn val="ctr"/>
        <c:lblOffset val="100"/>
        <c:noMultiLvlLbl val="0"/>
      </c:catAx>
      <c:valAx>
        <c:axId val="220426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20426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Estimated Phase during Mag Step – t5 MSp120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't5'!$S$3</c:f>
              <c:strCache>
                <c:ptCount val="1"/>
                <c:pt idx="0">
                  <c:v>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't5'!$S$46:$S$53</c:f>
              <c:numCache>
                <c:formatCode>0.00000</c:formatCode>
                <c:ptCount val="8"/>
                <c:pt idx="0">
                  <c:v>-120.076542281969</c:v>
                </c:pt>
                <c:pt idx="1">
                  <c:v>-120.07692436478899</c:v>
                </c:pt>
                <c:pt idx="2">
                  <c:v>-120.07977406295601</c:v>
                </c:pt>
                <c:pt idx="3" formatCode="0.0000">
                  <c:v>-120.06675309590101</c:v>
                </c:pt>
                <c:pt idx="4">
                  <c:v>-120.077806673438</c:v>
                </c:pt>
                <c:pt idx="5">
                  <c:v>-120.07413701713</c:v>
                </c:pt>
                <c:pt idx="6">
                  <c:v>-120.07592619800801</c:v>
                </c:pt>
                <c:pt idx="7">
                  <c:v>-120.07657368704901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9F94-428F-B68C-F5B46A819822}"/>
            </c:ext>
          </c:extLst>
        </c:ser>
        <c:ser>
          <c:idx val="1"/>
          <c:order val="1"/>
          <c:tx>
            <c:strRef>
              <c:f>'t5'!$T$3</c:f>
              <c:strCache>
                <c:ptCount val="1"/>
                <c:pt idx="0">
                  <c:v>LM (SS Freq)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't5'!$T$46:$T$53</c:f>
              <c:numCache>
                <c:formatCode>General</c:formatCode>
                <c:ptCount val="8"/>
                <c:pt idx="3">
                  <c:v>-120.076080339775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9F94-428F-B68C-F5B46A819822}"/>
            </c:ext>
          </c:extLst>
        </c:ser>
        <c:ser>
          <c:idx val="2"/>
          <c:order val="2"/>
          <c:tx>
            <c:strRef>
              <c:f>'t5'!$U$3</c:f>
              <c:strCache>
                <c:ptCount val="1"/>
                <c:pt idx="0">
                  <c:v>LM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't5'!$U$46:$U$53</c:f>
              <c:numCache>
                <c:formatCode>General</c:formatCode>
                <c:ptCount val="8"/>
                <c:pt idx="3" formatCode="0.0000">
                  <c:v>-120.067486682591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9F94-428F-B68C-F5B46A8198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0427344"/>
        <c:axId val="220427736"/>
      </c:lineChart>
      <c:catAx>
        <c:axId val="22042734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20427736"/>
        <c:crosses val="autoZero"/>
        <c:auto val="1"/>
        <c:lblAlgn val="ctr"/>
        <c:lblOffset val="100"/>
        <c:noMultiLvlLbl val="0"/>
      </c:catAx>
      <c:valAx>
        <c:axId val="220427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20427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Estimated Phase during Mag Step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't5'!$S$3</c:f>
              <c:strCache>
                <c:ptCount val="1"/>
                <c:pt idx="0">
                  <c:v>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't5'!$S$70:$S$78</c:f>
              <c:numCache>
                <c:formatCode>0.00000</c:formatCode>
                <c:ptCount val="9"/>
                <c:pt idx="0">
                  <c:v>119.921776840067</c:v>
                </c:pt>
                <c:pt idx="1">
                  <c:v>119.92264188062001</c:v>
                </c:pt>
                <c:pt idx="2">
                  <c:v>119.925241488436</c:v>
                </c:pt>
                <c:pt idx="3">
                  <c:v>119.92387763681501</c:v>
                </c:pt>
                <c:pt idx="4" formatCode="0.0000">
                  <c:v>119.936632804186</c:v>
                </c:pt>
                <c:pt idx="5">
                  <c:v>119.921949247707</c:v>
                </c:pt>
                <c:pt idx="6">
                  <c:v>119.92342648937399</c:v>
                </c:pt>
                <c:pt idx="7">
                  <c:v>119.92519945167599</c:v>
                </c:pt>
                <c:pt idx="8">
                  <c:v>119.924234197646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A431-40F6-A518-ECB0F9C1C136}"/>
            </c:ext>
          </c:extLst>
        </c:ser>
        <c:ser>
          <c:idx val="1"/>
          <c:order val="1"/>
          <c:tx>
            <c:strRef>
              <c:f>'t5'!$T$3</c:f>
              <c:strCache>
                <c:ptCount val="1"/>
                <c:pt idx="0">
                  <c:v>LM (SS Freq)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't5'!$T$70:$T$78</c:f>
              <c:numCache>
                <c:formatCode>General</c:formatCode>
                <c:ptCount val="9"/>
                <c:pt idx="4">
                  <c:v>119.926169693197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A431-40F6-A518-ECB0F9C1C136}"/>
            </c:ext>
          </c:extLst>
        </c:ser>
        <c:ser>
          <c:idx val="2"/>
          <c:order val="2"/>
          <c:tx>
            <c:strRef>
              <c:f>'t5'!$U$3</c:f>
              <c:strCache>
                <c:ptCount val="1"/>
                <c:pt idx="0">
                  <c:v>LM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't5'!$U$70:$U$78</c:f>
              <c:numCache>
                <c:formatCode>General</c:formatCode>
                <c:ptCount val="9"/>
                <c:pt idx="4" formatCode="0.0000">
                  <c:v>119.93772142491299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A431-40F6-A518-ECB0F9C1C1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0428520"/>
        <c:axId val="220428912"/>
      </c:lineChart>
      <c:catAx>
        <c:axId val="22042852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20428912"/>
        <c:crosses val="autoZero"/>
        <c:auto val="1"/>
        <c:lblAlgn val="ctr"/>
        <c:lblOffset val="100"/>
        <c:noMultiLvlLbl val="0"/>
      </c:catAx>
      <c:valAx>
        <c:axId val="220428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20428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Estimated Phase during Mag Step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't5'!$S$3</c:f>
              <c:strCache>
                <c:ptCount val="1"/>
                <c:pt idx="0">
                  <c:v>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't5'!$S$82:$S$90</c:f>
              <c:numCache>
                <c:formatCode>0.00000</c:formatCode>
                <c:ptCount val="9"/>
                <c:pt idx="0">
                  <c:v>-120.07692376200499</c:v>
                </c:pt>
                <c:pt idx="1">
                  <c:v>-120.074884136371</c:v>
                </c:pt>
                <c:pt idx="2">
                  <c:v>-120.076791629526</c:v>
                </c:pt>
                <c:pt idx="3">
                  <c:v>-120.07909867111201</c:v>
                </c:pt>
                <c:pt idx="4" formatCode="0.0000">
                  <c:v>-120.08675599659</c:v>
                </c:pt>
                <c:pt idx="5">
                  <c:v>-120.076199995473</c:v>
                </c:pt>
                <c:pt idx="6">
                  <c:v>-120.075511317097</c:v>
                </c:pt>
                <c:pt idx="7">
                  <c:v>-120.077239827757</c:v>
                </c:pt>
                <c:pt idx="8">
                  <c:v>-120.078050610258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5334-4ECF-BBE0-3B2CF43ACA0E}"/>
            </c:ext>
          </c:extLst>
        </c:ser>
        <c:ser>
          <c:idx val="1"/>
          <c:order val="1"/>
          <c:tx>
            <c:strRef>
              <c:f>'t5'!$T$3</c:f>
              <c:strCache>
                <c:ptCount val="1"/>
                <c:pt idx="0">
                  <c:v>LM (SS Freq)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't5'!$T$82:$T$90</c:f>
              <c:numCache>
                <c:formatCode>General</c:formatCode>
                <c:ptCount val="9"/>
                <c:pt idx="4">
                  <c:v>-120.07641407315801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5334-4ECF-BBE0-3B2CF43ACA0E}"/>
            </c:ext>
          </c:extLst>
        </c:ser>
        <c:ser>
          <c:idx val="2"/>
          <c:order val="2"/>
          <c:tx>
            <c:strRef>
              <c:f>'t5'!$U$3</c:f>
              <c:strCache>
                <c:ptCount val="1"/>
                <c:pt idx="0">
                  <c:v>LM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't5'!$U$82:$U$90</c:f>
              <c:numCache>
                <c:formatCode>General</c:formatCode>
                <c:ptCount val="9"/>
                <c:pt idx="4" formatCode="0.0000">
                  <c:v>-120.07210557281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5334-4ECF-BBE0-3B2CF43ACA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0429696"/>
        <c:axId val="220810096"/>
      </c:lineChart>
      <c:catAx>
        <c:axId val="22042969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20810096"/>
        <c:crosses val="autoZero"/>
        <c:auto val="1"/>
        <c:lblAlgn val="ctr"/>
        <c:lblOffset val="100"/>
        <c:noMultiLvlLbl val="0"/>
      </c:catAx>
      <c:valAx>
        <c:axId val="220810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20429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Estimated</a:t>
            </a:r>
            <a:r>
              <a:rPr lang="en-US" baseline="0"/>
              <a:t> Phase, Mag Step (t9)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't9'!$AA$83</c:f>
              <c:strCache>
                <c:ptCount val="1"/>
                <c:pt idx="0">
                  <c:v>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't9'!$AA$85:$AA$93</c:f>
              <c:numCache>
                <c:formatCode>0.0000</c:formatCode>
                <c:ptCount val="9"/>
                <c:pt idx="0">
                  <c:v>-7.4888821797003402E-2</c:v>
                </c:pt>
                <c:pt idx="1">
                  <c:v>-7.4471902531001888E-2</c:v>
                </c:pt>
                <c:pt idx="2">
                  <c:v>-7.9059725104997369E-2</c:v>
                </c:pt>
                <c:pt idx="3">
                  <c:v>-7.8931086153005481E-2</c:v>
                </c:pt>
                <c:pt idx="4">
                  <c:v>-0.12405413198899851</c:v>
                </c:pt>
                <c:pt idx="5">
                  <c:v>-7.5180727772988121E-2</c:v>
                </c:pt>
                <c:pt idx="6">
                  <c:v>-7.6746426281005142E-2</c:v>
                </c:pt>
                <c:pt idx="7">
                  <c:v>-7.8962776818002567E-2</c:v>
                </c:pt>
                <c:pt idx="8">
                  <c:v>-7.7768868681999948E-2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FA4-4DFB-88B7-CE1BF8003E2E}"/>
            </c:ext>
          </c:extLst>
        </c:ser>
        <c:ser>
          <c:idx val="1"/>
          <c:order val="1"/>
          <c:tx>
            <c:strRef>
              <c:f>'t9'!$AB$83</c:f>
              <c:strCache>
                <c:ptCount val="1"/>
                <c:pt idx="0">
                  <c:v>LM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't9'!$AB$85:$AB$93</c:f>
              <c:numCache>
                <c:formatCode>General</c:formatCode>
                <c:ptCount val="9"/>
                <c:pt idx="4" formatCode="0.0000">
                  <c:v>-4.5808120310726202E-3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1FA4-4DFB-88B7-CE1BF8003E2E}"/>
            </c:ext>
          </c:extLst>
        </c:ser>
        <c:ser>
          <c:idx val="2"/>
          <c:order val="2"/>
          <c:tx>
            <c:strRef>
              <c:f>'t9'!$AC$83</c:f>
              <c:strCache>
                <c:ptCount val="1"/>
                <c:pt idx="0">
                  <c:v>LM FreqNom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't9'!$AC$85:$AC$93</c:f>
              <c:numCache>
                <c:formatCode>General</c:formatCode>
                <c:ptCount val="9"/>
                <c:pt idx="4">
                  <c:v>-7.31331052658689E-2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1FA4-4DFB-88B7-CE1BF8003E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0810880"/>
        <c:axId val="220811272"/>
      </c:lineChart>
      <c:catAx>
        <c:axId val="22081088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20811272"/>
        <c:crosses val="autoZero"/>
        <c:auto val="1"/>
        <c:lblAlgn val="ctr"/>
        <c:lblOffset val="100"/>
        <c:noMultiLvlLbl val="0"/>
      </c:catAx>
      <c:valAx>
        <c:axId val="220811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20810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Estimated</a:t>
            </a:r>
            <a:r>
              <a:rPr lang="en-US" baseline="0"/>
              <a:t> Phase, Mag Step (t9)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't9'!$AA$83</c:f>
              <c:strCache>
                <c:ptCount val="1"/>
                <c:pt idx="0">
                  <c:v>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't9'!$AA$101:$AA$109</c:f>
              <c:numCache>
                <c:formatCode>0.0000</c:formatCode>
                <c:ptCount val="9"/>
                <c:pt idx="0">
                  <c:v>119.9214034039493</c:v>
                </c:pt>
                <c:pt idx="1">
                  <c:v>119.9196697916048</c:v>
                </c:pt>
                <c:pt idx="2">
                  <c:v>119.9223282021653</c:v>
                </c:pt>
                <c:pt idx="3">
                  <c:v>119.9243494795826</c:v>
                </c:pt>
                <c:pt idx="4">
                  <c:v>119.9988540824574</c:v>
                </c:pt>
                <c:pt idx="5">
                  <c:v>119.9242822002725</c:v>
                </c:pt>
                <c:pt idx="6">
                  <c:v>119.9217513224889</c:v>
                </c:pt>
                <c:pt idx="7">
                  <c:v>119.9230822773507</c:v>
                </c:pt>
                <c:pt idx="8">
                  <c:v>119.9240199292135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9ED0-4196-9AAC-18646837E2C6}"/>
            </c:ext>
          </c:extLst>
        </c:ser>
        <c:ser>
          <c:idx val="1"/>
          <c:order val="1"/>
          <c:tx>
            <c:strRef>
              <c:f>'t9'!$AB$83</c:f>
              <c:strCache>
                <c:ptCount val="1"/>
                <c:pt idx="0">
                  <c:v>LM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't9'!$AB$101:$AB$109</c:f>
              <c:numCache>
                <c:formatCode>General</c:formatCode>
                <c:ptCount val="9"/>
                <c:pt idx="4" formatCode="0.0000">
                  <c:v>119.838616929078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9ED0-4196-9AAC-18646837E2C6}"/>
            </c:ext>
          </c:extLst>
        </c:ser>
        <c:ser>
          <c:idx val="2"/>
          <c:order val="2"/>
          <c:tx>
            <c:strRef>
              <c:f>'t9'!$AC$83</c:f>
              <c:strCache>
                <c:ptCount val="1"/>
                <c:pt idx="0">
                  <c:v>LM FreqNom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't9'!$AC$101:$AC$109</c:f>
              <c:numCache>
                <c:formatCode>General</c:formatCode>
                <c:ptCount val="9"/>
                <c:pt idx="4">
                  <c:v>119.920374127971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9ED0-4196-9AAC-18646837E2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0812056"/>
        <c:axId val="220812448"/>
      </c:lineChart>
      <c:catAx>
        <c:axId val="2208120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20812448"/>
        <c:crosses val="autoZero"/>
        <c:auto val="1"/>
        <c:lblAlgn val="ctr"/>
        <c:lblOffset val="100"/>
        <c:noMultiLvlLbl val="0"/>
      </c:catAx>
      <c:valAx>
        <c:axId val="22081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20812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Estimated</a:t>
            </a:r>
            <a:r>
              <a:rPr lang="en-US" baseline="0"/>
              <a:t> Phase, Mag Step (t9)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't9'!$AA$83</c:f>
              <c:strCache>
                <c:ptCount val="1"/>
                <c:pt idx="0">
                  <c:v>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't9'!$AA$114:$AA$122</c:f>
              <c:numCache>
                <c:formatCode>0.0000</c:formatCode>
                <c:ptCount val="9"/>
                <c:pt idx="0">
                  <c:v>-120.0787517275825</c:v>
                </c:pt>
                <c:pt idx="1">
                  <c:v>-120.0761001044531</c:v>
                </c:pt>
                <c:pt idx="2">
                  <c:v>-120.0747312021206</c:v>
                </c:pt>
                <c:pt idx="3">
                  <c:v>-120.07737170199408</c:v>
                </c:pt>
                <c:pt idx="4">
                  <c:v>-120.10681622501039</c:v>
                </c:pt>
                <c:pt idx="5">
                  <c:v>-120.07780002612191</c:v>
                </c:pt>
                <c:pt idx="6">
                  <c:v>-120.0772125368733</c:v>
                </c:pt>
                <c:pt idx="7">
                  <c:v>-120.07508221451582</c:v>
                </c:pt>
                <c:pt idx="8">
                  <c:v>-120.07920188650058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8E6B-44C0-8C62-E0238D4E5F73}"/>
            </c:ext>
          </c:extLst>
        </c:ser>
        <c:ser>
          <c:idx val="1"/>
          <c:order val="1"/>
          <c:tx>
            <c:strRef>
              <c:f>'t9'!$AB$83</c:f>
              <c:strCache>
                <c:ptCount val="1"/>
                <c:pt idx="0">
                  <c:v>LM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't9'!$AB$114:$AB$122</c:f>
              <c:numCache>
                <c:formatCode>General</c:formatCode>
                <c:ptCount val="9"/>
                <c:pt idx="4" formatCode="0.0000">
                  <c:v>-120.076222273529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8E6B-44C0-8C62-E0238D4E5F73}"/>
            </c:ext>
          </c:extLst>
        </c:ser>
        <c:ser>
          <c:idx val="2"/>
          <c:order val="2"/>
          <c:tx>
            <c:strRef>
              <c:f>'t9'!$AC$83</c:f>
              <c:strCache>
                <c:ptCount val="1"/>
                <c:pt idx="0">
                  <c:v>LM FreqNom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't9'!$AC$114:$AC$122</c:f>
              <c:numCache>
                <c:formatCode>General</c:formatCode>
                <c:ptCount val="9"/>
                <c:pt idx="4">
                  <c:v>-120.078396265617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8E6B-44C0-8C62-E0238D4E5F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0813232"/>
        <c:axId val="220813624"/>
      </c:lineChart>
      <c:catAx>
        <c:axId val="22081323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20813624"/>
        <c:crosses val="autoZero"/>
        <c:auto val="1"/>
        <c:lblAlgn val="ctr"/>
        <c:lblOffset val="100"/>
        <c:noMultiLvlLbl val="0"/>
      </c:catAx>
      <c:valAx>
        <c:axId val="220813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20813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Estimated</a:t>
            </a:r>
            <a:r>
              <a:rPr lang="en-US" baseline="0"/>
              <a:t> Phase, Mag Step (t9)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't9'!$AA$83</c:f>
              <c:strCache>
                <c:ptCount val="1"/>
                <c:pt idx="0">
                  <c:v>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't9'!$AA$129:$AA$137</c:f>
              <c:numCache>
                <c:formatCode>0.0000</c:formatCode>
                <c:ptCount val="9"/>
                <c:pt idx="0">
                  <c:v>-7.3698618890006173E-2</c:v>
                </c:pt>
                <c:pt idx="1">
                  <c:v>-7.3849576583000953E-2</c:v>
                </c:pt>
                <c:pt idx="2">
                  <c:v>-7.1083246911001652E-2</c:v>
                </c:pt>
                <c:pt idx="3">
                  <c:v>-7.4270060514010083E-2</c:v>
                </c:pt>
                <c:pt idx="4">
                  <c:v>-2.9305997938990913E-2</c:v>
                </c:pt>
                <c:pt idx="5">
                  <c:v>-6.2172014775001117E-2</c:v>
                </c:pt>
                <c:pt idx="6">
                  <c:v>-7.8392548287013142E-2</c:v>
                </c:pt>
                <c:pt idx="7">
                  <c:v>-7.8373491284992269E-2</c:v>
                </c:pt>
                <c:pt idx="8">
                  <c:v>-7.9088479819006352E-2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8F26-4683-A9B5-7452DC16A3D3}"/>
            </c:ext>
          </c:extLst>
        </c:ser>
        <c:ser>
          <c:idx val="1"/>
          <c:order val="1"/>
          <c:tx>
            <c:strRef>
              <c:f>'t9'!$AB$83</c:f>
              <c:strCache>
                <c:ptCount val="1"/>
                <c:pt idx="0">
                  <c:v>LM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't9'!$AB$129:$AB$137</c:f>
              <c:numCache>
                <c:formatCode>General</c:formatCode>
                <c:ptCount val="9"/>
                <c:pt idx="4" formatCode="0.0000">
                  <c:v>-9.5536016814449093E-3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8F26-4683-A9B5-7452DC16A3D3}"/>
            </c:ext>
          </c:extLst>
        </c:ser>
        <c:ser>
          <c:idx val="2"/>
          <c:order val="2"/>
          <c:tx>
            <c:strRef>
              <c:f>'t9'!$AC$83</c:f>
              <c:strCache>
                <c:ptCount val="1"/>
                <c:pt idx="0">
                  <c:v>LM FreqNom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't9'!$AC$129:$AC$137</c:f>
              <c:numCache>
                <c:formatCode>General</c:formatCode>
                <c:ptCount val="9"/>
                <c:pt idx="4">
                  <c:v>-8.2647404790419293E-2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8F26-4683-A9B5-7452DC16A3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0962048"/>
        <c:axId val="220962440"/>
      </c:lineChart>
      <c:catAx>
        <c:axId val="2209620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20962440"/>
        <c:crosses val="autoZero"/>
        <c:auto val="1"/>
        <c:lblAlgn val="ctr"/>
        <c:lblOffset val="100"/>
        <c:noMultiLvlLbl val="0"/>
      </c:catAx>
      <c:valAx>
        <c:axId val="220962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20962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Estimated</a:t>
            </a:r>
            <a:r>
              <a:rPr lang="en-US" baseline="0"/>
              <a:t> Phase, Mag Step (t9)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't9'!$AA$83</c:f>
              <c:strCache>
                <c:ptCount val="1"/>
                <c:pt idx="0">
                  <c:v>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't9'!$AA$143:$AA$151</c:f>
              <c:numCache>
                <c:formatCode>0.0000</c:formatCode>
                <c:ptCount val="9"/>
                <c:pt idx="0">
                  <c:v>119.9318067844644</c:v>
                </c:pt>
                <c:pt idx="1">
                  <c:v>119.9227216314769</c:v>
                </c:pt>
                <c:pt idx="2">
                  <c:v>119.9232484825425</c:v>
                </c:pt>
                <c:pt idx="3">
                  <c:v>119.9259618694478</c:v>
                </c:pt>
                <c:pt idx="4">
                  <c:v>119.85295887515301</c:v>
                </c:pt>
                <c:pt idx="5">
                  <c:v>119.9268456525969</c:v>
                </c:pt>
                <c:pt idx="6">
                  <c:v>119.92513885226521</c:v>
                </c:pt>
                <c:pt idx="7">
                  <c:v>119.9249337161724</c:v>
                </c:pt>
                <c:pt idx="8">
                  <c:v>119.9336141124938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368A-44D3-8B29-4FEFE0E58B38}"/>
            </c:ext>
          </c:extLst>
        </c:ser>
        <c:ser>
          <c:idx val="1"/>
          <c:order val="1"/>
          <c:tx>
            <c:strRef>
              <c:f>'t9'!$AB$83</c:f>
              <c:strCache>
                <c:ptCount val="1"/>
                <c:pt idx="0">
                  <c:v>LM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't9'!$AB$143:$AB$151</c:f>
              <c:numCache>
                <c:formatCode>General</c:formatCode>
                <c:ptCount val="9"/>
                <c:pt idx="4" formatCode="0.0000">
                  <c:v>119.831972585811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368A-44D3-8B29-4FEFE0E58B38}"/>
            </c:ext>
          </c:extLst>
        </c:ser>
        <c:ser>
          <c:idx val="2"/>
          <c:order val="2"/>
          <c:tx>
            <c:strRef>
              <c:f>'t9'!$AC$83</c:f>
              <c:strCache>
                <c:ptCount val="1"/>
                <c:pt idx="0">
                  <c:v>LM FreqNom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't9'!$AC$143:$AC$151</c:f>
              <c:numCache>
                <c:formatCode>General</c:formatCode>
                <c:ptCount val="9"/>
                <c:pt idx="4">
                  <c:v>119.929931638925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368A-44D3-8B29-4FEFE0E58B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0963224"/>
        <c:axId val="220963616"/>
      </c:lineChart>
      <c:catAx>
        <c:axId val="2209632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20963616"/>
        <c:crosses val="autoZero"/>
        <c:auto val="1"/>
        <c:lblAlgn val="ctr"/>
        <c:lblOffset val="100"/>
        <c:noMultiLvlLbl val="0"/>
      </c:catAx>
      <c:valAx>
        <c:axId val="220963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20963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Phase Deviation:</a:t>
            </a:r>
            <a:r>
              <a:rPr lang="en-US" baseline="0"/>
              <a:t> RA x CM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Plan1!$B$44</c:f>
              <c:strCache>
                <c:ptCount val="1"/>
                <c:pt idx="0">
                  <c:v>RA1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Plan1!$B$45:$B$54</c:f>
              <c:numCache>
                <c:formatCode>General</c:formatCode>
                <c:ptCount val="10"/>
                <c:pt idx="0">
                  <c:v>-0.28844038458632798</c:v>
                </c:pt>
                <c:pt idx="1">
                  <c:v>-0.80957939447498795</c:v>
                </c:pt>
                <c:pt idx="2">
                  <c:v>-1.3250238255282101</c:v>
                </c:pt>
                <c:pt idx="3">
                  <c:v>-1.6638457313724799</c:v>
                </c:pt>
                <c:pt idx="4">
                  <c:v>-2.1818549997385901</c:v>
                </c:pt>
                <c:pt idx="5">
                  <c:v>-2.7136534681269402</c:v>
                </c:pt>
                <c:pt idx="6">
                  <c:v>-3.0759684222978398</c:v>
                </c:pt>
                <c:pt idx="7">
                  <c:v>-3.5566361843445802</c:v>
                </c:pt>
                <c:pt idx="8">
                  <c:v>-4.07854699156898</c:v>
                </c:pt>
                <c:pt idx="9">
                  <c:v>-4.5042601523328498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3FD3-46D9-92B4-897061AA86F1}"/>
            </c:ext>
          </c:extLst>
        </c:ser>
        <c:ser>
          <c:idx val="4"/>
          <c:order val="1"/>
          <c:tx>
            <c:strRef>
              <c:f>Plan1!$F$44</c:f>
              <c:strCache>
                <c:ptCount val="1"/>
                <c:pt idx="0">
                  <c:v>CM1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rgbClr val="FF0000"/>
                </a:solidFill>
              </a:ln>
              <a:effectLst/>
            </c:spPr>
          </c:marker>
          <c:val>
            <c:numRef>
              <c:f>Plan1!$F$45:$F$54</c:f>
              <c:numCache>
                <c:formatCode>General</c:formatCode>
                <c:ptCount val="10"/>
                <c:pt idx="0">
                  <c:v>-0.30695207110858702</c:v>
                </c:pt>
                <c:pt idx="1">
                  <c:v>-0.86354230961823897</c:v>
                </c:pt>
                <c:pt idx="2">
                  <c:v>-1.3883541627267899</c:v>
                </c:pt>
                <c:pt idx="3">
                  <c:v>-1.78214914812307</c:v>
                </c:pt>
                <c:pt idx="4">
                  <c:v>-2.3481594615670098</c:v>
                </c:pt>
                <c:pt idx="5">
                  <c:v>-2.8804111788089899</c:v>
                </c:pt>
                <c:pt idx="6">
                  <c:v>-3.2687569489521402</c:v>
                </c:pt>
                <c:pt idx="7">
                  <c:v>-3.8349462597844099</c:v>
                </c:pt>
                <c:pt idx="8">
                  <c:v>-4.3669183069079498</c:v>
                </c:pt>
                <c:pt idx="9">
                  <c:v>-4.7567154896430699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3FD3-46D9-92B4-897061AA86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1672488"/>
        <c:axId val="171672880"/>
      </c:lineChart>
      <c:catAx>
        <c:axId val="1716724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1672880"/>
        <c:crosses val="autoZero"/>
        <c:auto val="1"/>
        <c:lblAlgn val="ctr"/>
        <c:lblOffset val="100"/>
        <c:noMultiLvlLbl val="0"/>
      </c:catAx>
      <c:valAx>
        <c:axId val="171672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1672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Estimated</a:t>
            </a:r>
            <a:r>
              <a:rPr lang="en-US" baseline="0"/>
              <a:t> Phase, Mag Step (t9)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't9'!$AA$83</c:f>
              <c:strCache>
                <c:ptCount val="1"/>
                <c:pt idx="0">
                  <c:v>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't9'!$AA$156:$AA$164</c:f>
              <c:numCache>
                <c:formatCode>0.0000</c:formatCode>
                <c:ptCount val="9"/>
                <c:pt idx="0">
                  <c:v>-120.07714369310048</c:v>
                </c:pt>
                <c:pt idx="1">
                  <c:v>-120.0769066918246</c:v>
                </c:pt>
                <c:pt idx="2">
                  <c:v>-120.0743830110315</c:v>
                </c:pt>
                <c:pt idx="3">
                  <c:v>-120.07215964884711</c:v>
                </c:pt>
                <c:pt idx="4">
                  <c:v>-120.04934422731128</c:v>
                </c:pt>
                <c:pt idx="5">
                  <c:v>-120.08480326213379</c:v>
                </c:pt>
                <c:pt idx="6">
                  <c:v>-120.0854535327521</c:v>
                </c:pt>
                <c:pt idx="7">
                  <c:v>-120.0692572881853</c:v>
                </c:pt>
                <c:pt idx="8">
                  <c:v>-120.07853730446982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7BE-49F8-9065-8D1EB69C769F}"/>
            </c:ext>
          </c:extLst>
        </c:ser>
        <c:ser>
          <c:idx val="1"/>
          <c:order val="1"/>
          <c:tx>
            <c:strRef>
              <c:f>'t9'!$AB$83</c:f>
              <c:strCache>
                <c:ptCount val="1"/>
                <c:pt idx="0">
                  <c:v>LM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't9'!$AB$156:$AB$164</c:f>
              <c:numCache>
                <c:formatCode>General</c:formatCode>
                <c:ptCount val="9"/>
                <c:pt idx="4" formatCode="0.0000">
                  <c:v>-120.083401938272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17BE-49F8-9065-8D1EB69C769F}"/>
            </c:ext>
          </c:extLst>
        </c:ser>
        <c:ser>
          <c:idx val="2"/>
          <c:order val="2"/>
          <c:tx>
            <c:strRef>
              <c:f>'t9'!$AC$83</c:f>
              <c:strCache>
                <c:ptCount val="1"/>
                <c:pt idx="0">
                  <c:v>LM FreqNom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't9'!$AC$156:$AC$164</c:f>
              <c:numCache>
                <c:formatCode>General</c:formatCode>
                <c:ptCount val="9"/>
                <c:pt idx="4">
                  <c:v>-120.084574829516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17BE-49F8-9065-8D1EB69C76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0964400"/>
        <c:axId val="220964792"/>
      </c:lineChart>
      <c:catAx>
        <c:axId val="22096440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20964792"/>
        <c:crosses val="autoZero"/>
        <c:auto val="1"/>
        <c:lblAlgn val="ctr"/>
        <c:lblOffset val="100"/>
        <c:noMultiLvlLbl val="0"/>
      </c:catAx>
      <c:valAx>
        <c:axId val="220964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20964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Frequency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Plan1!$P$44</c:f>
              <c:strCache>
                <c:ptCount val="1"/>
                <c:pt idx="0">
                  <c:v>RA4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Plan1!$P$45:$P$54</c:f>
              <c:numCache>
                <c:formatCode>General</c:formatCode>
                <c:ptCount val="10"/>
                <c:pt idx="0">
                  <c:v>59.984657861786999</c:v>
                </c:pt>
                <c:pt idx="1">
                  <c:v>59.986222887393502</c:v>
                </c:pt>
                <c:pt idx="2">
                  <c:v>59.986656362466199</c:v>
                </c:pt>
                <c:pt idx="3">
                  <c:v>59.987430376450398</c:v>
                </c:pt>
                <c:pt idx="4">
                  <c:v>59.985520037769902</c:v>
                </c:pt>
                <c:pt idx="5">
                  <c:v>59.985872835684901</c:v>
                </c:pt>
                <c:pt idx="6">
                  <c:v>59.991604665775299</c:v>
                </c:pt>
                <c:pt idx="7">
                  <c:v>59.985699701136902</c:v>
                </c:pt>
                <c:pt idx="8">
                  <c:v>59.985333703214003</c:v>
                </c:pt>
                <c:pt idx="9">
                  <c:v>59.993168840304101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070-4F5C-9932-14FE9D4DD06D}"/>
            </c:ext>
          </c:extLst>
        </c:ser>
        <c:ser>
          <c:idx val="1"/>
          <c:order val="1"/>
          <c:tx>
            <c:strRef>
              <c:f>Plan1!$Q$44</c:f>
              <c:strCache>
                <c:ptCount val="1"/>
                <c:pt idx="0">
                  <c:v>CM1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Plan1!$Q$45:$Q$54</c:f>
              <c:numCache>
                <c:formatCode>General</c:formatCode>
                <c:ptCount val="10"/>
                <c:pt idx="0">
                  <c:v>59.983668836666098</c:v>
                </c:pt>
                <c:pt idx="1">
                  <c:v>59.9848816304523</c:v>
                </c:pt>
                <c:pt idx="2">
                  <c:v>59.9892050489387</c:v>
                </c:pt>
                <c:pt idx="3">
                  <c:v>59.985123149489198</c:v>
                </c:pt>
                <c:pt idx="4">
                  <c:v>59.984472173602001</c:v>
                </c:pt>
                <c:pt idx="5">
                  <c:v>59.988890027859597</c:v>
                </c:pt>
                <c:pt idx="6">
                  <c:v>59.984149492666198</c:v>
                </c:pt>
                <c:pt idx="7">
                  <c:v>59.9845043868049</c:v>
                </c:pt>
                <c:pt idx="8">
                  <c:v>59.988475856788597</c:v>
                </c:pt>
                <c:pt idx="9">
                  <c:v>59.984705376254396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0070-4F5C-9932-14FE9D4DD0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1673664"/>
        <c:axId val="171674056"/>
      </c:lineChart>
      <c:catAx>
        <c:axId val="17167366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1674056"/>
        <c:crosses val="autoZero"/>
        <c:auto val="1"/>
        <c:lblAlgn val="ctr"/>
        <c:lblOffset val="100"/>
        <c:noMultiLvlLbl val="0"/>
      </c:catAx>
      <c:valAx>
        <c:axId val="171674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1673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Phase Deviation:</a:t>
            </a:r>
            <a:r>
              <a:rPr lang="en-US" baseline="0"/>
              <a:t> RA x CM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Plan1!$B$44</c:f>
              <c:strCache>
                <c:ptCount val="1"/>
                <c:pt idx="0">
                  <c:v>RA1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Plan1!$B$45:$B$54</c:f>
              <c:numCache>
                <c:formatCode>General</c:formatCode>
                <c:ptCount val="10"/>
                <c:pt idx="0">
                  <c:v>-0.28844038458632798</c:v>
                </c:pt>
                <c:pt idx="1">
                  <c:v>-0.80957939447498795</c:v>
                </c:pt>
                <c:pt idx="2">
                  <c:v>-1.3250238255282101</c:v>
                </c:pt>
                <c:pt idx="3">
                  <c:v>-1.6638457313724799</c:v>
                </c:pt>
                <c:pt idx="4">
                  <c:v>-2.1818549997385901</c:v>
                </c:pt>
                <c:pt idx="5">
                  <c:v>-2.7136534681269402</c:v>
                </c:pt>
                <c:pt idx="6">
                  <c:v>-3.0759684222978398</c:v>
                </c:pt>
                <c:pt idx="7">
                  <c:v>-3.5566361843445802</c:v>
                </c:pt>
                <c:pt idx="8">
                  <c:v>-4.07854699156898</c:v>
                </c:pt>
                <c:pt idx="9">
                  <c:v>-4.5042601523328498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3FD3-46D9-92B4-897061AA86F1}"/>
            </c:ext>
          </c:extLst>
        </c:ser>
        <c:ser>
          <c:idx val="4"/>
          <c:order val="1"/>
          <c:tx>
            <c:strRef>
              <c:f>Plan1!$F$44</c:f>
              <c:strCache>
                <c:ptCount val="1"/>
                <c:pt idx="0">
                  <c:v>CM1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rgbClr val="FF0000"/>
                </a:solidFill>
              </a:ln>
              <a:effectLst/>
            </c:spPr>
          </c:marker>
          <c:val>
            <c:numRef>
              <c:f>Plan1!$F$45:$F$54</c:f>
              <c:numCache>
                <c:formatCode>General</c:formatCode>
                <c:ptCount val="10"/>
                <c:pt idx="0">
                  <c:v>-0.30695207110858702</c:v>
                </c:pt>
                <c:pt idx="1">
                  <c:v>-0.86354230961823897</c:v>
                </c:pt>
                <c:pt idx="2">
                  <c:v>-1.3883541627267899</c:v>
                </c:pt>
                <c:pt idx="3">
                  <c:v>-1.78214914812307</c:v>
                </c:pt>
                <c:pt idx="4">
                  <c:v>-2.3481594615670098</c:v>
                </c:pt>
                <c:pt idx="5">
                  <c:v>-2.8804111788089899</c:v>
                </c:pt>
                <c:pt idx="6">
                  <c:v>-3.2687569489521402</c:v>
                </c:pt>
                <c:pt idx="7">
                  <c:v>-3.8349462597844099</c:v>
                </c:pt>
                <c:pt idx="8">
                  <c:v>-4.3669183069079498</c:v>
                </c:pt>
                <c:pt idx="9">
                  <c:v>-4.7567154896430699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3FD3-46D9-92B4-897061AA86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1674840"/>
        <c:axId val="171856760"/>
      </c:lineChart>
      <c:catAx>
        <c:axId val="17167484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1856760"/>
        <c:crosses val="autoZero"/>
        <c:auto val="1"/>
        <c:lblAlgn val="ctr"/>
        <c:lblOffset val="100"/>
        <c:noMultiLvlLbl val="0"/>
      </c:catAx>
      <c:valAx>
        <c:axId val="171856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1674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Frequency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Plan1!$P$44</c:f>
              <c:strCache>
                <c:ptCount val="1"/>
                <c:pt idx="0">
                  <c:v>RA4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Plan1!$P$45:$P$54</c:f>
              <c:numCache>
                <c:formatCode>General</c:formatCode>
                <c:ptCount val="10"/>
                <c:pt idx="0">
                  <c:v>59.984657861786999</c:v>
                </c:pt>
                <c:pt idx="1">
                  <c:v>59.986222887393502</c:v>
                </c:pt>
                <c:pt idx="2">
                  <c:v>59.986656362466199</c:v>
                </c:pt>
                <c:pt idx="3">
                  <c:v>59.987430376450398</c:v>
                </c:pt>
                <c:pt idx="4">
                  <c:v>59.985520037769902</c:v>
                </c:pt>
                <c:pt idx="5">
                  <c:v>59.985872835684901</c:v>
                </c:pt>
                <c:pt idx="6">
                  <c:v>59.991604665775299</c:v>
                </c:pt>
                <c:pt idx="7">
                  <c:v>59.985699701136902</c:v>
                </c:pt>
                <c:pt idx="8">
                  <c:v>59.985333703214003</c:v>
                </c:pt>
                <c:pt idx="9">
                  <c:v>59.993168840304101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070-4F5C-9932-14FE9D4DD06D}"/>
            </c:ext>
          </c:extLst>
        </c:ser>
        <c:ser>
          <c:idx val="1"/>
          <c:order val="1"/>
          <c:tx>
            <c:strRef>
              <c:f>Plan1!$Q$44</c:f>
              <c:strCache>
                <c:ptCount val="1"/>
                <c:pt idx="0">
                  <c:v>CM1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Plan1!$Q$45:$Q$54</c:f>
              <c:numCache>
                <c:formatCode>General</c:formatCode>
                <c:ptCount val="10"/>
                <c:pt idx="0">
                  <c:v>59.983668836666098</c:v>
                </c:pt>
                <c:pt idx="1">
                  <c:v>59.9848816304523</c:v>
                </c:pt>
                <c:pt idx="2">
                  <c:v>59.9892050489387</c:v>
                </c:pt>
                <c:pt idx="3">
                  <c:v>59.985123149489198</c:v>
                </c:pt>
                <c:pt idx="4">
                  <c:v>59.984472173602001</c:v>
                </c:pt>
                <c:pt idx="5">
                  <c:v>59.988890027859597</c:v>
                </c:pt>
                <c:pt idx="6">
                  <c:v>59.984149492666198</c:v>
                </c:pt>
                <c:pt idx="7">
                  <c:v>59.9845043868049</c:v>
                </c:pt>
                <c:pt idx="8">
                  <c:v>59.988475856788597</c:v>
                </c:pt>
                <c:pt idx="9">
                  <c:v>59.984705376254396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0070-4F5C-9932-14FE9D4DD0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1857544"/>
        <c:axId val="171857936"/>
      </c:lineChart>
      <c:catAx>
        <c:axId val="17185754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1857936"/>
        <c:crosses val="autoZero"/>
        <c:auto val="1"/>
        <c:lblAlgn val="ctr"/>
        <c:lblOffset val="100"/>
        <c:noMultiLvlLbl val="0"/>
      </c:catAx>
      <c:valAx>
        <c:axId val="171857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1857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Phase</a:t>
            </a:r>
            <a:r>
              <a:rPr lang="en-US" baseline="0"/>
              <a:t> drift (degrees)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Plan1!$B$69</c:f>
              <c:strCache>
                <c:ptCount val="1"/>
                <c:pt idx="0">
                  <c:v>CM1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Plan1!$B$70:$B$79</c:f>
              <c:numCache>
                <c:formatCode>0.000</c:formatCode>
                <c:ptCount val="10"/>
                <c:pt idx="0">
                  <c:v>-0.226567759774947</c:v>
                </c:pt>
                <c:pt idx="1">
                  <c:v>-0.61575265805170298</c:v>
                </c:pt>
                <c:pt idx="2">
                  <c:v>-1.0139230335174401</c:v>
                </c:pt>
                <c:pt idx="3">
                  <c:v>-1.3975398145224101</c:v>
                </c:pt>
                <c:pt idx="4">
                  <c:v>-1.5930672152904799</c:v>
                </c:pt>
                <c:pt idx="5">
                  <c:v>-1.9703022190856101</c:v>
                </c:pt>
                <c:pt idx="6">
                  <c:v>-2.3686735248337998</c:v>
                </c:pt>
                <c:pt idx="7">
                  <c:v>-2.7582741456963098</c:v>
                </c:pt>
                <c:pt idx="8">
                  <c:v>-3.0202732889859001</c:v>
                </c:pt>
                <c:pt idx="9">
                  <c:v>-3.34552266739139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83E6-48AB-B0BA-EAEE59CB60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2506512"/>
        <c:axId val="172506904"/>
      </c:lineChart>
      <c:catAx>
        <c:axId val="17250651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2506904"/>
        <c:crosses val="autoZero"/>
        <c:auto val="1"/>
        <c:lblAlgn val="ctr"/>
        <c:lblOffset val="100"/>
        <c:noMultiLvlLbl val="0"/>
      </c:catAx>
      <c:valAx>
        <c:axId val="172506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2506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Frequency errors [%], PSp0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FreqAn!$A$34</c:f>
              <c:strCache>
                <c:ptCount val="1"/>
                <c:pt idx="0">
                  <c:v>LM err [%]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FreqAn!$B$34:$J$34</c:f>
              <c:numCache>
                <c:formatCode>0.0000</c:formatCode>
                <c:ptCount val="9"/>
                <c:pt idx="0">
                  <c:v>-9.3334310000396192E-4</c:v>
                </c:pt>
                <c:pt idx="1">
                  <c:v>-9.6119547206659686E-3</c:v>
                </c:pt>
                <c:pt idx="2">
                  <c:v>-1.3565337266167413E-2</c:v>
                </c:pt>
                <c:pt idx="3">
                  <c:v>-6.3638065761632374E-3</c:v>
                </c:pt>
                <c:pt idx="4">
                  <c:v>-3.8112166469671159E-2</c:v>
                </c:pt>
                <c:pt idx="5">
                  <c:v>-4.3277371013298689E-3</c:v>
                </c:pt>
                <c:pt idx="6">
                  <c:v>-1.8237410501337575E-2</c:v>
                </c:pt>
                <c:pt idx="7">
                  <c:v>-1.2216927197670202E-2</c:v>
                </c:pt>
                <c:pt idx="8">
                  <c:v>-2.0404689686633524E-3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3CC-46FF-9857-A6280AC7B3B3}"/>
            </c:ext>
          </c:extLst>
        </c:ser>
        <c:ser>
          <c:idx val="1"/>
          <c:order val="1"/>
          <c:tx>
            <c:strRef>
              <c:f>FreqAn!$A$35</c:f>
              <c:strCache>
                <c:ptCount val="1"/>
                <c:pt idx="0">
                  <c:v>SS err[%]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FreqAn!$B$35:$J$35</c:f>
              <c:numCache>
                <c:formatCode>0.0000</c:formatCode>
                <c:ptCount val="9"/>
                <c:pt idx="0">
                  <c:v>0.21061117385650382</c:v>
                </c:pt>
                <c:pt idx="1">
                  <c:v>0.42968504398566881</c:v>
                </c:pt>
                <c:pt idx="2">
                  <c:v>0.58732862874266567</c:v>
                </c:pt>
                <c:pt idx="3">
                  <c:v>0.67126111546933487</c:v>
                </c:pt>
                <c:pt idx="4">
                  <c:v>0.71473988763383289</c:v>
                </c:pt>
                <c:pt idx="5">
                  <c:v>0.67158607948383542</c:v>
                </c:pt>
                <c:pt idx="6">
                  <c:v>0.59467907521200425</c:v>
                </c:pt>
                <c:pt idx="7">
                  <c:v>0.43575970057183611</c:v>
                </c:pt>
                <c:pt idx="8">
                  <c:v>0.2139927193536669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13CC-46FF-9857-A6280AC7B3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2507688"/>
        <c:axId val="172508080"/>
      </c:lineChart>
      <c:catAx>
        <c:axId val="1725076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2508080"/>
        <c:crosses val="autoZero"/>
        <c:auto val="1"/>
        <c:lblAlgn val="ctr"/>
        <c:lblOffset val="100"/>
        <c:noMultiLvlLbl val="0"/>
      </c:catAx>
      <c:valAx>
        <c:axId val="172508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2507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zero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 dir="row">Plan1!$C$56:$F$56</cx:f>
        <cx:lvl ptCount="4" formatCode="General">
          <cx:pt idx="0">-0.28844038458632798</cx:pt>
          <cx:pt idx="1">-0.28880758565387898</cx:pt>
          <cx:pt idx="2">-0.28713745052497902</cx:pt>
          <cx:pt idx="3">-0.28610660361815399</cx:pt>
        </cx:lvl>
      </cx:numDim>
    </cx:data>
    <cx:data id="1">
      <cx:numDim type="val">
        <cx:f dir="row">Plan1!$C$57:$F$57</cx:f>
        <cx:lvl ptCount="4" formatCode="General">
          <cx:pt idx="0">-0.30695207110858702</cx:pt>
          <cx:pt idx="1">-0.30793082482284501</cx:pt>
          <cx:pt idx="2">-0.30687815188582102</cx:pt>
          <cx:pt idx="3">-0.30577713808539497</cx:pt>
        </cx:lvl>
      </cx:numDim>
    </cx:data>
  </cx:chartData>
  <cx:chart>
    <cx:title pos="t" align="ctr" overlay="0">
      <cx:tx>
        <cx:txData>
          <cx:v>Starting Phase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Starting Phase</a:t>
          </a:r>
        </a:p>
      </cx:txPr>
    </cx:title>
    <cx:plotArea>
      <cx:plotAreaRegion>
        <cx:series layoutId="boxWhisker" uniqueId="{2E9A7439-3C95-4DFB-8DE0-27BA9ACA90F0}">
          <cx:tx>
            <cx:txData>
              <cx:f>Plan1!$B$56</cx:f>
              <cx:v>RA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4835929D-5711-4674-B5F9-CC9B746998C3}">
          <cx:tx>
            <cx:txData>
              <cx:f>Plan1!$B$57</cx:f>
              <cx:v>CM</cx:v>
            </cx:txData>
          </cx:tx>
          <cx:dataId val="1"/>
          <cx:layoutPr>
            <cx:visibility meanLine="0" meanMarker="1" nonoutliers="0" outliers="1"/>
            <cx:statistics quartileMethod="exclusive"/>
          </cx:layoutPr>
        </cx:series>
      </cx:plotAreaRegion>
      <cx:axis id="0" hidden="1">
        <cx:catScaling gapWidth="1"/>
        <cx:tickLabels/>
      </cx:axis>
      <cx:axis id="1">
        <cx:valScaling/>
        <cx:title>
          <cx:tx>
            <cx:txData>
              <cx:v>Phase Degrees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Phase Degrees</a:t>
              </a:r>
            </a:p>
          </cx:txPr>
        </cx:title>
        <cx:majorGridlines/>
        <cx:tickLabels/>
        <cx:numFmt formatCode="#,##0.0000" sourceLinked="0"/>
      </cx:axis>
    </cx:plotArea>
    <cx:legend pos="t" align="ctr" overlay="0"/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 dir="row">Plan1!$C$58:$F$58</cx:f>
        <cx:lvl ptCount="4" formatCode="General">
          <cx:pt idx="0">-4.5042601523328498</cx:pt>
          <cx:pt idx="1">-4.5033801261157897</cx:pt>
          <cx:pt idx="2">-4.5021220002005702</cx:pt>
          <cx:pt idx="3">-4.5011571732536</cx:pt>
        </cx:lvl>
      </cx:numDim>
    </cx:data>
    <cx:data id="1">
      <cx:numDim type="val">
        <cx:f dir="row">Plan1!$C$59:$F$59</cx:f>
        <cx:lvl ptCount="4" formatCode="General">
          <cx:pt idx="0">-4.7567154896430699</cx:pt>
          <cx:pt idx="1">-4.7550659436575202</cx:pt>
          <cx:pt idx="2">-4.7569360705008297</cx:pt>
          <cx:pt idx="3">-4.7576167512458696</cx:pt>
        </cx:lvl>
      </cx:numDim>
    </cx:data>
  </cx:chartData>
  <cx:chart>
    <cx:title pos="t" align="ctr" overlay="0">
      <cx:tx>
        <cx:txData>
          <cx:v>End Phase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End Phase</a:t>
          </a:r>
        </a:p>
      </cx:txPr>
    </cx:title>
    <cx:plotArea>
      <cx:plotAreaRegion>
        <cx:series layoutId="boxWhisker" uniqueId="{4F75C255-9B95-4040-B1DC-7C312477EB85}">
          <cx:tx>
            <cx:txData>
              <cx:f>Plan1!$B$58</cx:f>
              <cx:v>RA</cx:v>
            </cx:txData>
          </cx:tx>
          <cx:dataId val="0"/>
          <cx:layoutPr>
            <cx:statistics quartileMethod="exclusive"/>
          </cx:layoutPr>
        </cx:series>
        <cx:series layoutId="boxWhisker" uniqueId="{93956255-EA66-4E20-8EEF-087BF84EE898}">
          <cx:tx>
            <cx:txData>
              <cx:f>Plan1!$B$59</cx:f>
              <cx:v>CM</cx:v>
            </cx:txData>
          </cx:tx>
          <cx:dataId val="1"/>
          <cx:layoutPr>
            <cx:statistics quartileMethod="exclusive"/>
          </cx:layoutPr>
        </cx:series>
      </cx:plotAreaRegion>
      <cx:axis id="0" hidden="1">
        <cx:catScaling gapWidth="1"/>
        <cx:tickLabels/>
      </cx:axis>
      <cx:axis id="1">
        <cx:valScaling/>
        <cx:title>
          <cx:tx>
            <cx:txData>
              <cx:v>Phase Degrees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Phase Degrees</a:t>
              </a:r>
            </a:p>
          </cx:txPr>
        </cx:title>
        <cx:majorGridlines/>
        <cx:tickLabels/>
        <cx:numFmt formatCode="#,##0.0000" sourceLinked="0"/>
      </cx:axis>
    </cx:plotArea>
    <cx:legend pos="t" align="ctr" overlay="0"/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Plan1!$C$56:$F$56</cx:f>
        <cx:lvl ptCount="4" formatCode="General">
          <cx:pt idx="0">-0.28844038458632798</cx:pt>
          <cx:pt idx="1">-0.28880758565387898</cx:pt>
          <cx:pt idx="2">-0.28713745052497902</cx:pt>
          <cx:pt idx="3">-0.28610660361815399</cx:pt>
        </cx:lvl>
      </cx:numDim>
    </cx:data>
    <cx:data id="1">
      <cx:numDim type="val">
        <cx:f>Plan1!$C$57:$F$57</cx:f>
        <cx:lvl ptCount="4" formatCode="General">
          <cx:pt idx="0">-0.30695207110858702</cx:pt>
          <cx:pt idx="1">-0.30793082482284501</cx:pt>
          <cx:pt idx="2">-0.30687815188582102</cx:pt>
          <cx:pt idx="3">-0.30577713808539497</cx:pt>
        </cx:lvl>
      </cx:numDim>
    </cx:data>
  </cx:chartData>
  <cx:chart>
    <cx:title pos="t" align="ctr" overlay="0">
      <cx:tx>
        <cx:txData>
          <cx:v>Starting Phase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Starting Phase</a:t>
          </a:r>
        </a:p>
      </cx:txPr>
    </cx:title>
    <cx:plotArea>
      <cx:plotAreaRegion>
        <cx:series layoutId="boxWhisker" uniqueId="{2E9A7439-3C95-4DFB-8DE0-27BA9ACA90F0}">
          <cx:tx>
            <cx:txData>
              <cx:f>Plan1!$B$56</cx:f>
              <cx:v>RA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4835929D-5711-4674-B5F9-CC9B746998C3}">
          <cx:tx>
            <cx:txData>
              <cx:f>Plan1!$B$57</cx:f>
              <cx:v>CM</cx:v>
            </cx:txData>
          </cx:tx>
          <cx:dataId val="1"/>
          <cx:layoutPr>
            <cx:visibility meanLine="0" meanMarker="1" nonoutliers="0" outliers="1"/>
            <cx:statistics quartileMethod="exclusive"/>
          </cx:layoutPr>
        </cx:series>
      </cx:plotAreaRegion>
      <cx:axis id="0" hidden="1">
        <cx:catScaling gapWidth="1"/>
        <cx:tickLabels/>
      </cx:axis>
      <cx:axis id="1">
        <cx:valScaling/>
        <cx:title>
          <cx:tx>
            <cx:txData>
              <cx:v>Phase Degrees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Phase Degrees</a:t>
              </a:r>
            </a:p>
          </cx:txPr>
        </cx:title>
        <cx:majorGridlines/>
        <cx:tickLabels/>
        <cx:numFmt formatCode="#,##0.0000" sourceLinked="0"/>
      </cx:axis>
    </cx:plotArea>
    <cx:legend pos="t" align="ctr" overlay="0"/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Plan1!$C$58:$F$58</cx:f>
        <cx:lvl ptCount="4" formatCode="General">
          <cx:pt idx="0">-4.5042601523328498</cx:pt>
          <cx:pt idx="1">-4.5033801261157897</cx:pt>
          <cx:pt idx="2">-4.5021220002005702</cx:pt>
          <cx:pt idx="3">-4.5011571732536</cx:pt>
        </cx:lvl>
      </cx:numDim>
    </cx:data>
    <cx:data id="1">
      <cx:numDim type="val">
        <cx:f>Plan1!$C$59:$F$59</cx:f>
        <cx:lvl ptCount="4" formatCode="General">
          <cx:pt idx="0">-4.7567154896430699</cx:pt>
          <cx:pt idx="1">-4.7550659436575202</cx:pt>
          <cx:pt idx="2">-4.7569360705008297</cx:pt>
          <cx:pt idx="3">-4.7576167512458696</cx:pt>
        </cx:lvl>
      </cx:numDim>
    </cx:data>
  </cx:chartData>
  <cx:chart>
    <cx:title pos="t" align="ctr" overlay="0">
      <cx:tx>
        <cx:txData>
          <cx:v>End Phase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End Phase</a:t>
          </a:r>
        </a:p>
      </cx:txPr>
    </cx:title>
    <cx:plotArea>
      <cx:plotAreaRegion>
        <cx:series layoutId="boxWhisker" uniqueId="{4F75C255-9B95-4040-B1DC-7C312477EB85}">
          <cx:tx>
            <cx:txData>
              <cx:f>Plan1!$B$58</cx:f>
              <cx:v>RA</cx:v>
            </cx:txData>
          </cx:tx>
          <cx:dataId val="0"/>
          <cx:layoutPr>
            <cx:statistics quartileMethod="exclusive"/>
          </cx:layoutPr>
        </cx:series>
        <cx:series layoutId="boxWhisker" uniqueId="{93956255-EA66-4E20-8EEF-087BF84EE898}">
          <cx:tx>
            <cx:txData>
              <cx:f>Plan1!$B$59</cx:f>
              <cx:v>CM</cx:v>
            </cx:txData>
          </cx:tx>
          <cx:dataId val="1"/>
          <cx:layoutPr>
            <cx:statistics quartileMethod="exclusive"/>
          </cx:layoutPr>
        </cx:series>
      </cx:plotAreaRegion>
      <cx:axis id="0" hidden="1">
        <cx:catScaling gapWidth="1"/>
        <cx:tickLabels/>
      </cx:axis>
      <cx:axis id="1">
        <cx:valScaling/>
        <cx:title>
          <cx:tx>
            <cx:txData>
              <cx:v>Phase Degrees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Phase Degrees</a:t>
              </a:r>
            </a:p>
          </cx:txPr>
        </cx:title>
        <cx:majorGridlines/>
        <cx:tickLabels/>
        <cx:numFmt formatCode="#,##0.0000" sourceLinked="0"/>
      </cx:axis>
    </cx:plotArea>
    <cx:legend pos="t" align="ctr" overlay="0"/>
  </cx:chart>
</cx:chartSpace>
</file>

<file path=ppt/charts/chartEx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Steps!$G$21:$G$32</cx:f>
        <cx:lvl ptCount="12" formatCode="0">
          <cx:pt idx="0">-8.6736173798840512e-15</cx:pt>
          <cx:pt idx="1">0.999999999999995</cx:pt>
          <cx:pt idx="2">0.999999999999995</cx:pt>
          <cx:pt idx="3">1.9999999999999949</cx:pt>
          <cx:pt idx="4">0.999999999999995</cx:pt>
          <cx:pt idx="5">0.999999999999995</cx:pt>
          <cx:pt idx="6">0.999999999999995</cx:pt>
          <cx:pt idx="7">0.999999999999995</cx:pt>
          <cx:pt idx="8">0.999999999999995</cx:pt>
          <cx:pt idx="9">1.9999999999999949</cx:pt>
          <cx:pt idx="10">0.999999999999995</cx:pt>
          <cx:pt idx="11">0.999999999999995</cx:pt>
        </cx:lvl>
      </cx:numDim>
    </cx:data>
    <cx:data id="1">
      <cx:numDim type="val">
        <cx:f>Steps!$H$21:$H$32</cx:f>
        <cx:lvl ptCount="12" formatCode="0">
          <cx:pt idx="0">-1.00000000000001</cx:pt>
          <cx:pt idx="1">-1.7347234759768049e-14</cx:pt>
          <cx:pt idx="2">-1.7347234759768049e-14</cx:pt>
          <cx:pt idx="3">0.999999999999995</cx:pt>
          <cx:pt idx="4">-1.7347234759768049e-14</cx:pt>
          <cx:pt idx="5">-1.7347234759768049e-14</cx:pt>
          <cx:pt idx="6">-1.7347234759768049e-14</cx:pt>
          <cx:pt idx="7">-1.7347234759768049e-14</cx:pt>
          <cx:pt idx="8">-1.7347234759768049e-14</cx:pt>
          <cx:pt idx="9">0.999999999999995</cx:pt>
          <cx:pt idx="10">-1.7347234759768049e-14</cx:pt>
          <cx:pt idx="11">-1.7347234759768049e-14</cx:pt>
        </cx:lvl>
      </cx:numDim>
    </cx:data>
    <cx:data id="2">
      <cx:numDim type="val">
        <cx:f>Steps!$I$21:$I$32</cx:f>
        <cx:lvl ptCount="12" formatCode="0">
          <cx:pt idx="0">-1.00000000000003</cx:pt>
          <cx:pt idx="1">-1.7347234759768049e-14</cx:pt>
          <cx:pt idx="2">-1.7347234759768049e-14</cx:pt>
          <cx:pt idx="3">0.99999999999997491</cx:pt>
          <cx:pt idx="4">-1.7347234759768049e-14</cx:pt>
          <cx:pt idx="5">-1.7347234759768049e-14</cx:pt>
          <cx:pt idx="6">-1.7347234759768049e-14</cx:pt>
          <cx:pt idx="7">-1.7347234759768049e-14</cx:pt>
          <cx:pt idx="8">-1.7347234759768049e-14</cx:pt>
          <cx:pt idx="9">0.99999999999997491</cx:pt>
          <cx:pt idx="10">-1.7347234759768049e-14</cx:pt>
          <cx:pt idx="11">-1.7347234759768049e-14</cx:pt>
        </cx:lvl>
      </cx:numDim>
    </cx:data>
    <cx:data id="3">
      <cx:numDim type="val">
        <cx:f>Steps!$J$21:$J$32</cx:f>
        <cx:lvl ptCount="12" formatCode="0">
          <cx:pt idx="0">-3.4694469519536148e-14</cx:pt>
          <cx:pt idx="1">0.99999999999995992</cx:pt>
          <cx:pt idx="2">0.99999999999995992</cx:pt>
          <cx:pt idx="3">1.99999999999999</cx:pt>
          <cx:pt idx="4">0.99999999999995992</cx:pt>
          <cx:pt idx="5">0.99999999999995992</cx:pt>
          <cx:pt idx="6">0.99999999999995992</cx:pt>
          <cx:pt idx="7">0.99999999999995992</cx:pt>
          <cx:pt idx="8">0.99999999999995992</cx:pt>
          <cx:pt idx="9">1.99999999999999</cx:pt>
          <cx:pt idx="10">0.99999999999995992</cx:pt>
          <cx:pt idx="11">0.99999999999995992</cx:pt>
        </cx:lvl>
      </cx:numDim>
    </cx:data>
    <cx:data id="4">
      <cx:numDim type="val">
        <cx:f>Steps!$K$21:$K$32</cx:f>
        <cx:lvl ptCount="12" formatCode="0">
          <cx:pt idx="0">1.99999999999999</cx:pt>
          <cx:pt idx="1">0.999999999999995</cx:pt>
          <cx:pt idx="2">0.999999999999995</cx:pt>
          <cx:pt idx="3">1.99999999999999</cx:pt>
          <cx:pt idx="4">0.999999999999995</cx:pt>
          <cx:pt idx="5">0.999999999999995</cx:pt>
          <cx:pt idx="6">0</cx:pt>
          <cx:pt idx="7">0.999999999999995</cx:pt>
          <cx:pt idx="8">0.999999999999995</cx:pt>
          <cx:pt idx="9">0.999999999999995</cx:pt>
          <cx:pt idx="10">0.999999999999995</cx:pt>
          <cx:pt idx="11">0.999999999999995</cx:pt>
        </cx:lvl>
      </cx:numDim>
    </cx:data>
    <cx:data id="5">
      <cx:numDim type="val">
        <cx:f>Steps!$L$21:$L$32</cx:f>
        <cx:lvl ptCount="12" formatCode="0">
          <cx:pt idx="0">-3.4694469519536148e-14</cx:pt>
          <cx:pt idx="1">0.99999999999995992</cx:pt>
          <cx:pt idx="2">0.99999999999995992</cx:pt>
          <cx:pt idx="3">1.9999999999999549</cx:pt>
          <cx:pt idx="4">0.99999999999995992</cx:pt>
          <cx:pt idx="5">0.99999999999995992</cx:pt>
          <cx:pt idx="6">-3.4694469519536148e-14</cx:pt>
          <cx:pt idx="7">0.99999999999995992</cx:pt>
          <cx:pt idx="8">0.99999999999995992</cx:pt>
          <cx:pt idx="9">1.9999999999999549</cx:pt>
          <cx:pt idx="10">0.99999999999995992</cx:pt>
          <cx:pt idx="11">0.99999999999995992</cx:pt>
        </cx:lvl>
      </cx:numDim>
    </cx:data>
    <cx:data id="6">
      <cx:numDim type="val">
        <cx:f>Steps!$M$21:$M$32</cx:f>
        <cx:lvl ptCount="12" formatCode="0">
          <cx:pt idx="0">1.99999999999999</cx:pt>
          <cx:pt idx="1">0.99999999999995992</cx:pt>
          <cx:pt idx="2">0.99999999999995992</cx:pt>
          <cx:pt idx="3">1.99999999999999</cx:pt>
          <cx:pt idx="4">0.99999999999995992</cx:pt>
          <cx:pt idx="5">0.99999999999995992</cx:pt>
          <cx:pt idx="6">0.99999999999995992</cx:pt>
          <cx:pt idx="7">0.99999999999995992</cx:pt>
          <cx:pt idx="8">0.99999999999995992</cx:pt>
          <cx:pt idx="9">1.99999999999999</cx:pt>
          <cx:pt idx="10">0.99999999999995992</cx:pt>
          <cx:pt idx="11">0.99999999999995992</cx:pt>
        </cx:lvl>
      </cx:numDim>
    </cx:data>
    <cx:data id="7">
      <cx:numDim type="val">
        <cx:f>Steps!$N$21:$N$32</cx:f>
        <cx:lvl ptCount="12" formatCode="0">
          <cx:pt idx="0">1.9999999999999198</cx:pt>
          <cx:pt idx="1">0.99999999999995992</cx:pt>
          <cx:pt idx="2">0.99999999999995992</cx:pt>
          <cx:pt idx="3">-6.9388939039072498e-14</cx:pt>
          <cx:pt idx="4">0.99999999999995992</cx:pt>
          <cx:pt idx="5">0.99999999999995992</cx:pt>
          <cx:pt idx="6">-6.9388939039072498e-14</cx:pt>
          <cx:pt idx="7">0.99999999999995992</cx:pt>
          <cx:pt idx="8">0.99999999999995992</cx:pt>
          <cx:pt idx="9">0.99999999999995992</cx:pt>
          <cx:pt idx="10">0.99999999999995992</cx:pt>
          <cx:pt idx="11">0.99999999999995992</cx:pt>
        </cx:lvl>
      </cx:numDim>
    </cx:data>
    <cx:data id="8">
      <cx:numDim type="val">
        <cx:f>Steps!$O$21:$O$32</cx:f>
        <cx:lvl ptCount="12" formatCode="0">
          <cx:pt idx="0">0</cx:pt>
          <cx:pt idx="1">0.99999999999995992</cx:pt>
          <cx:pt idx="2">0.99999999999995992</cx:pt>
          <cx:pt idx="3">1.99999999999999</cx:pt>
          <cx:pt idx="4">0.99999999999995992</cx:pt>
          <cx:pt idx="5">0.99999999999995992</cx:pt>
          <cx:pt idx="6">0.99999999999995992</cx:pt>
          <cx:pt idx="7">0.99999999999995992</cx:pt>
          <cx:pt idx="8">0.99999999999995992</cx:pt>
          <cx:pt idx="9">1.99999999999999</cx:pt>
          <cx:pt idx="10">0.99999999999995992</cx:pt>
          <cx:pt idx="11">0.99999999999995992</cx:pt>
        </cx:lvl>
      </cx:numDim>
    </cx:data>
  </cx:chartData>
  <cx:chart>
    <cx:title pos="t" align="ctr" overlay="0">
      <cx:tx>
        <cx:txData>
          <cx:v>Tau error (dt)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Tau error (dt)</a:t>
          </a:r>
        </a:p>
      </cx:txPr>
    </cx:title>
    <cx:plotArea>
      <cx:plotAreaRegion>
        <cx:series layoutId="clusteredColumn" uniqueId="{15D36F76-5D80-42D6-A696-0BED2CB7308B}" formatIdx="0">
          <cx:dataId val="0"/>
          <cx:layoutPr>
            <cx:binning intervalClosed="r" underflow="-2" overflow="2">
              <cx:binCount val="4"/>
            </cx:binning>
          </cx:layoutPr>
        </cx:series>
        <cx:series layoutId="clusteredColumn" hidden="1" uniqueId="{469BDC96-F688-4E2C-B673-C1BCF35D0768}" formatIdx="1">
          <cx:dataId val="1"/>
          <cx:layoutPr>
            <cx:binning intervalClosed="r"/>
          </cx:layoutPr>
        </cx:series>
        <cx:series layoutId="clusteredColumn" hidden="1" uniqueId="{5DD0B9AE-0294-478B-885F-1A8AE0F14E86}" formatIdx="2">
          <cx:dataId val="2"/>
          <cx:layoutPr>
            <cx:binning intervalClosed="r"/>
          </cx:layoutPr>
        </cx:series>
        <cx:series layoutId="clusteredColumn" hidden="1" uniqueId="{29CF6D78-D0DD-40E5-89C2-E92AD73F90C3}" formatIdx="3">
          <cx:dataId val="3"/>
          <cx:layoutPr>
            <cx:binning intervalClosed="r"/>
          </cx:layoutPr>
        </cx:series>
        <cx:series layoutId="clusteredColumn" hidden="1" uniqueId="{7752285F-996D-4557-84FB-EB24C373FE5F}" formatIdx="4">
          <cx:dataId val="4"/>
          <cx:layoutPr>
            <cx:binning intervalClosed="r"/>
          </cx:layoutPr>
        </cx:series>
        <cx:series layoutId="clusteredColumn" hidden="1" uniqueId="{C7744F86-EF18-48A8-AD30-18D866DB3063}" formatIdx="5">
          <cx:dataId val="5"/>
          <cx:layoutPr>
            <cx:binning intervalClosed="r"/>
          </cx:layoutPr>
        </cx:series>
        <cx:series layoutId="clusteredColumn" hidden="1" uniqueId="{B2B5A8C8-1660-4BB1-8CAF-38C2048CA5D2}" formatIdx="6">
          <cx:dataId val="6"/>
          <cx:layoutPr>
            <cx:binning intervalClosed="r"/>
          </cx:layoutPr>
        </cx:series>
        <cx:series layoutId="clusteredColumn" hidden="1" uniqueId="{660815AB-89F8-4041-BAD3-7FBCA299BD5C}" formatIdx="7">
          <cx:dataId val="7"/>
          <cx:layoutPr>
            <cx:binning intervalClosed="r"/>
          </cx:layoutPr>
        </cx:series>
        <cx:series layoutId="clusteredColumn" hidden="1" uniqueId="{BEF08CE9-3335-40C6-BDF1-4ADF2327CE13}" formatIdx="8">
          <cx:dataId val="8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0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0.xml><?xml version="1.0" encoding="utf-8"?>
<cs:chartStyle xmlns:cs="http://schemas.microsoft.com/office/drawing/2012/chartStyle" xmlns:a="http://schemas.openxmlformats.org/drawingml/2006/main" id="36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/>
  </cs:dataLabel>
  <cs:dataLabelCallout>
    <cs:lnRef idx="0"/>
    <cs:fillRef idx="0"/>
    <cs:effectRef idx="0"/>
    <cs:fontRef idx="minor">
      <a:schemeClr val="dk1">
        <a:lumMod val="50000"/>
        <a:lumOff val="50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ln w="9525" cap="flat" cmpd="sng" algn="ctr">
        <a:solidFill>
          <a:schemeClr val="phClr">
            <a:alpha val="50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cap="none" spc="2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0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0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0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5T13:48:11.886" idx="1">
    <p:pos x="10" y="10"/>
    <p:text>inserir um diagrama de blocos da montagem</p:text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05D3FE-1ACD-48E1-B282-9C2912CE8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4281393-28D1-4E4C-AA35-7C62A547E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EF93883-7811-491A-B59E-434D8E482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5F73-2909-4024-B8BE-57C88E96E4E7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B14E5B7-06CB-4D39-8FDC-5BEB52096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944F772-C697-4045-83E9-348A643B2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33BF-647E-4540-8A96-705A8819CC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85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2E5B5E-21A8-45B8-8B16-539AEA44E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9EEC0C8-F151-4F64-A812-C2AE8C2E1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29A4D35-6DF0-45A8-BF1A-6DAD984AE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5F73-2909-4024-B8BE-57C88E96E4E7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130374C-A339-4E67-9FBC-22CC4D7AB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99917E9-EEAE-44CA-8EED-A35F059C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33BF-647E-4540-8A96-705A8819CC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88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131F5881-4567-44FC-8672-5DD93C8C2F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9369A66-1CFC-4FC8-A070-0EAB5CE66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9440F5E-6989-4CE5-B71E-646C69C26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5F73-2909-4024-B8BE-57C88E96E4E7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CA9DF33-492B-4F91-AFFC-04FDE92DD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207469-EBF0-4399-83EA-A2FD4D547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33BF-647E-4540-8A96-705A8819CC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2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0FFC45-8EA7-4C02-9ED9-64B43B41F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B87E102-00E4-4FDB-8B01-B31D737EE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3073558-D530-4036-8ED8-473FB5D9D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5F73-2909-4024-B8BE-57C88E96E4E7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8247FF0-8D48-45C7-8A33-602433415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A2ADCD-18DA-4FBA-8CE0-619F01165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33BF-647E-4540-8A96-705A8819CC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47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959021-5EC1-4EF9-B5A1-6E750027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ABD43C-597D-4F7C-86DA-0479B574B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C68CAC7-EDB0-4364-9A6A-96F930597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5F73-2909-4024-B8BE-57C88E96E4E7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6B4A2D4-D453-4EEB-86FB-B147930A4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444E82D-1A09-401B-BF91-DE8034495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33BF-647E-4540-8A96-705A8819CC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93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80EC47-AFA8-4840-A26E-91CCB97BF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554A2C-DA3A-4B62-B55D-A975AC660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01ADE02-973E-4BF4-910E-7A193C0DB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BC0CB05-57FF-4269-94D0-1FB6CE513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5F73-2909-4024-B8BE-57C88E96E4E7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1E1F591-E906-4D73-ADD6-9B2E5CC23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21DC936-DE2D-4A1F-9B5A-DF4A45E1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33BF-647E-4540-8A96-705A8819CC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16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68175D-804F-4EE4-8F14-621D30206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E367289-F88F-4E71-A691-9EA328EF8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AEE2508-523E-42FD-8D00-47F182D0C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4A865B3-5EDD-4DE3-83B7-500104B1C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E717690-C5AD-43B3-8041-6F4EC60E1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1514EFD-1109-4CF2-9638-C54EC290A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5F73-2909-4024-B8BE-57C88E96E4E7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503768EE-A72E-4D17-952E-F460B3B46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EDE2CE7-80F2-4882-BDC7-8D52CFF0B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33BF-647E-4540-8A96-705A8819CC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66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75854F-8BC2-47F0-A45A-D2175AFFE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7FDBA84-620A-4BBB-886D-4FA11F164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5F73-2909-4024-B8BE-57C88E96E4E7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8CEE3FB-DD50-4EDE-B03E-18EC49E18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F5FB1A-9933-44DE-9352-95A2BAE18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33BF-647E-4540-8A96-705A8819CC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07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63227F6-7CEA-4559-834A-8456D6935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5F73-2909-4024-B8BE-57C88E96E4E7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095AE01-1856-4564-90EF-309300472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3A9EA09-A8B2-4474-BE54-4228FC31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33BF-647E-4540-8A96-705A8819CC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32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A77E1A-E14B-4D9C-ADFF-66DC7AFCA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94B22AD-BE71-4FE1-B09C-4ED6CFAEB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5D35447-667A-45D2-8153-2C054F858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2B57816-40DE-49DB-ABC9-243E2ED06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5F73-2909-4024-B8BE-57C88E96E4E7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CA12413-DE0A-41E4-9BAB-26BA56E84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75DDDD2-72A1-46B0-9518-A1AB368C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33BF-647E-4540-8A96-705A8819CC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0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BB3813-C75B-4A33-AE72-7420F2DB4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1AE937B2-D87E-43CA-AB96-27FC90A492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09EA867-0F94-447E-B899-A21CF9AAD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4C35534-46F7-4FA7-9C35-D2541DB72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5F73-2909-4024-B8BE-57C88E96E4E7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E4C5859-1DD7-4968-A2CA-2F6ED29E9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07F3B58-AEF6-4AF4-AD4A-136C84EEC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33BF-647E-4540-8A96-705A8819CC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90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47976240-31CD-48C7-927A-D6D590725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D167BAC-63BA-4CEE-AAA1-002ED410A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2A7B6D6-A410-46D9-8AA1-A45397D1D8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65F73-2909-4024-B8BE-57C88E96E4E7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6F5F942-A3A0-42A7-9B05-992EDC09A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5E0C917-BB6C-4E74-8484-66DC58C64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233BF-647E-4540-8A96-705A8819CC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59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0.xml"/><Relationship Id="rId5" Type="http://schemas.openxmlformats.org/officeDocument/2006/relationships/chart" Target="../charts/chart19.xml"/><Relationship Id="rId4" Type="http://schemas.openxmlformats.org/officeDocument/2006/relationships/chart" Target="../charts/char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4.xml"/><Relationship Id="rId4" Type="http://schemas.openxmlformats.org/officeDocument/2006/relationships/chart" Target="../charts/char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8.xml"/><Relationship Id="rId4" Type="http://schemas.openxmlformats.org/officeDocument/2006/relationships/chart" Target="../charts/chart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0.xml"/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2.xml"/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4.xml"/><Relationship Id="rId4" Type="http://schemas.openxmlformats.org/officeDocument/2006/relationships/chart" Target="../charts/chart3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6.xml"/><Relationship Id="rId7" Type="http://schemas.openxmlformats.org/officeDocument/2006/relationships/chart" Target="../charts/chart40.xml"/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9.xml"/><Relationship Id="rId5" Type="http://schemas.openxmlformats.org/officeDocument/2006/relationships/chart" Target="../charts/chart38.xml"/><Relationship Id="rId4" Type="http://schemas.openxmlformats.org/officeDocument/2006/relationships/chart" Target="../charts/chart3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7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14/relationships/chartEx" Target="../charts/chartEx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4/relationships/chartEx" Target="../charts/chartEx3.xml"/><Relationship Id="rId7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14/relationships/chartEx" Target="../charts/chartEx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4/relationships/chartEx" Target="../charts/chartEx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5CD284-FC28-4F6A-8AE2-17FA17067F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Synchrophasors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Magnitude and Phase Steps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406C61C-EFBB-47FA-978C-B17304AF35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Marcelo Britto Martins</a:t>
            </a:r>
          </a:p>
        </p:txBody>
      </p:sp>
    </p:spTree>
    <p:extLst>
      <p:ext uri="{BB962C8B-B14F-4D97-AF65-F5344CB8AC3E}">
        <p14:creationId xmlns:p14="http://schemas.microsoft.com/office/powerpoint/2010/main" val="1820464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C3B887-7394-48AA-907B-0B9BE4521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Steps: Frequency (SS fit vs LM)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="" xmlns:a16="http://schemas.microsoft.com/office/drawing/2014/main" id="{00000000-0008-0000-0200-000006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6818716"/>
              </p:ext>
            </p:extLst>
          </p:nvPr>
        </p:nvGraphicFramePr>
        <p:xfrm>
          <a:off x="664724" y="1690688"/>
          <a:ext cx="4267200" cy="2305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="" xmlns:a16="http://schemas.microsoft.com/office/drawing/2014/main" id="{39CBA168-4755-47D9-A6D8-293346C245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7099333"/>
              </p:ext>
            </p:extLst>
          </p:nvPr>
        </p:nvGraphicFramePr>
        <p:xfrm>
          <a:off x="664724" y="4168776"/>
          <a:ext cx="4267200" cy="2305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="" xmlns:a16="http://schemas.microsoft.com/office/drawing/2014/main" id="{94DE2BA4-B2B6-4A96-9E69-60520E982C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5491715"/>
              </p:ext>
            </p:extLst>
          </p:nvPr>
        </p:nvGraphicFramePr>
        <p:xfrm>
          <a:off x="6190034" y="1690688"/>
          <a:ext cx="4267200" cy="2305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E0E0F4D1-43C5-47B7-A9EF-F7BED78533B5}"/>
              </a:ext>
            </a:extLst>
          </p:cNvPr>
          <p:cNvSpPr txBox="1"/>
          <p:nvPr/>
        </p:nvSpPr>
        <p:spPr>
          <a:xfrm>
            <a:off x="6096000" y="4503906"/>
            <a:ext cx="60277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LM is more stable and accurate for different step instants (tau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Uncertainty?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What about other phases?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532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14A497-1921-42E2-95A2-3AE389656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Steps: Frequency (SS fit vs LM)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="" xmlns:a16="http://schemas.microsoft.com/office/drawing/2014/main" id="{00000000-0008-0000-0700-00001E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0999798"/>
              </p:ext>
            </p:extLst>
          </p:nvPr>
        </p:nvGraphicFramePr>
        <p:xfrm>
          <a:off x="312824" y="1787965"/>
          <a:ext cx="4290060" cy="2004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="" xmlns:a16="http://schemas.microsoft.com/office/drawing/2014/main" id="{00000000-0008-0000-0700-00002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0024071"/>
              </p:ext>
            </p:extLst>
          </p:nvPr>
        </p:nvGraphicFramePr>
        <p:xfrm>
          <a:off x="5001556" y="1787965"/>
          <a:ext cx="3886200" cy="2004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="" xmlns:a16="http://schemas.microsoft.com/office/drawing/2014/main" id="{00000000-0008-0000-0B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8153672"/>
              </p:ext>
            </p:extLst>
          </p:nvPr>
        </p:nvGraphicFramePr>
        <p:xfrm>
          <a:off x="716684" y="4069769"/>
          <a:ext cx="3886200" cy="2259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="" xmlns:a16="http://schemas.microsoft.com/office/drawing/2014/main" id="{00000000-0008-0000-0B00-00000D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505412"/>
              </p:ext>
            </p:extLst>
          </p:nvPr>
        </p:nvGraphicFramePr>
        <p:xfrm>
          <a:off x="5028390" y="4062149"/>
          <a:ext cx="3886200" cy="2266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BEB880F-4E43-4E7C-9E6A-48A652CAAD36}"/>
              </a:ext>
            </a:extLst>
          </p:cNvPr>
          <p:cNvSpPr txBox="1"/>
          <p:nvPr/>
        </p:nvSpPr>
        <p:spPr>
          <a:xfrm>
            <a:off x="9144000" y="2315183"/>
            <a:ext cx="2840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Frequency:</a:t>
            </a:r>
          </a:p>
          <a:p>
            <a:r>
              <a:rPr lang="en-US" dirty="0"/>
              <a:t>Steady State:</a:t>
            </a:r>
          </a:p>
          <a:p>
            <a:r>
              <a:rPr lang="en-US" dirty="0"/>
              <a:t>0.0001 Hz variation</a:t>
            </a:r>
          </a:p>
          <a:p>
            <a:endParaRPr lang="en-US" dirty="0"/>
          </a:p>
          <a:p>
            <a:r>
              <a:rPr lang="en-US" dirty="0"/>
              <a:t>Steps:</a:t>
            </a:r>
          </a:p>
          <a:p>
            <a:r>
              <a:rPr lang="en-US" dirty="0" err="1"/>
              <a:t>SS_fit</a:t>
            </a:r>
            <a:r>
              <a:rPr lang="en-US" dirty="0"/>
              <a:t>: 0.5Hz error</a:t>
            </a:r>
          </a:p>
          <a:p>
            <a:r>
              <a:rPr lang="en-US" dirty="0" err="1"/>
              <a:t>LM_fit</a:t>
            </a:r>
            <a:r>
              <a:rPr lang="en-US" dirty="0"/>
              <a:t>: 0.05Hz error</a:t>
            </a:r>
          </a:p>
          <a:p>
            <a:endParaRPr lang="en-US" dirty="0"/>
          </a:p>
          <a:p>
            <a:r>
              <a:rPr lang="en-US" dirty="0"/>
              <a:t>LM more stable and accurate during phase step</a:t>
            </a:r>
          </a:p>
        </p:txBody>
      </p:sp>
    </p:spTree>
    <p:extLst>
      <p:ext uri="{BB962C8B-B14F-4D97-AF65-F5344CB8AC3E}">
        <p14:creationId xmlns:p14="http://schemas.microsoft.com/office/powerpoint/2010/main" val="4398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6D86FC-A87B-47F5-9034-E66F3D5E7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Steps: Magnitude (SS fit vs LM)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="" xmlns:a16="http://schemas.microsoft.com/office/drawing/2014/main" id="{00000000-0008-0000-07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8564825"/>
              </p:ext>
            </p:extLst>
          </p:nvPr>
        </p:nvGraphicFramePr>
        <p:xfrm>
          <a:off x="1356847" y="1690688"/>
          <a:ext cx="3002280" cy="2442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="" xmlns:a16="http://schemas.microsoft.com/office/drawing/2014/main" id="{00000000-0008-0000-0700-00000F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4032266"/>
              </p:ext>
            </p:extLst>
          </p:nvPr>
        </p:nvGraphicFramePr>
        <p:xfrm>
          <a:off x="4974239" y="1690688"/>
          <a:ext cx="3002280" cy="2095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="" xmlns:a16="http://schemas.microsoft.com/office/drawing/2014/main" id="{00000000-0008-0000-0700-000010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3618715"/>
              </p:ext>
            </p:extLst>
          </p:nvPr>
        </p:nvGraphicFramePr>
        <p:xfrm>
          <a:off x="8164019" y="1768408"/>
          <a:ext cx="3002280" cy="2095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="" xmlns:a16="http://schemas.microsoft.com/office/drawing/2014/main" id="{00000000-0008-0000-0B00-000008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3165352"/>
              </p:ext>
            </p:extLst>
          </p:nvPr>
        </p:nvGraphicFramePr>
        <p:xfrm>
          <a:off x="990357" y="4132898"/>
          <a:ext cx="3649737" cy="222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="" xmlns:a16="http://schemas.microsoft.com/office/drawing/2014/main" id="{00000000-0008-0000-0B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4491970"/>
              </p:ext>
            </p:extLst>
          </p:nvPr>
        </p:nvGraphicFramePr>
        <p:xfrm>
          <a:off x="4877774" y="4132898"/>
          <a:ext cx="3098745" cy="222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96C08F1-A58E-4E40-B41C-0BC478DAF6E4}"/>
              </a:ext>
            </a:extLst>
          </p:cNvPr>
          <p:cNvSpPr txBox="1"/>
          <p:nvPr/>
        </p:nvSpPr>
        <p:spPr>
          <a:xfrm>
            <a:off x="8806070" y="4432852"/>
            <a:ext cx="3103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LM is more stable and accurate</a:t>
            </a:r>
          </a:p>
        </p:txBody>
      </p:sp>
    </p:spTree>
    <p:extLst>
      <p:ext uri="{BB962C8B-B14F-4D97-AF65-F5344CB8AC3E}">
        <p14:creationId xmlns:p14="http://schemas.microsoft.com/office/powerpoint/2010/main" val="1627157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54390D-74C3-4F39-913F-710C32C5B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Steps: Phase (SS fit vs LM)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="" xmlns:a16="http://schemas.microsoft.com/office/drawing/2014/main" id="{00000000-0008-0000-0B00-000006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2554806"/>
              </p:ext>
            </p:extLst>
          </p:nvPr>
        </p:nvGraphicFramePr>
        <p:xfrm>
          <a:off x="6301409" y="1692988"/>
          <a:ext cx="4293703" cy="2561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="" xmlns:a16="http://schemas.microsoft.com/office/drawing/2014/main" id="{00000000-0008-0000-0700-00001D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1549360"/>
              </p:ext>
            </p:extLst>
          </p:nvPr>
        </p:nvGraphicFramePr>
        <p:xfrm>
          <a:off x="1166356" y="1690687"/>
          <a:ext cx="4724235" cy="26924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="" xmlns:a16="http://schemas.microsoft.com/office/drawing/2014/main" id="{00000000-0008-0000-0700-00002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0876683"/>
              </p:ext>
            </p:extLst>
          </p:nvPr>
        </p:nvGraphicFramePr>
        <p:xfrm>
          <a:off x="1961487" y="4424045"/>
          <a:ext cx="3299460" cy="20688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="" xmlns:a16="http://schemas.microsoft.com/office/drawing/2014/main" id="{00000000-0008-0000-0B00-00000F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3995666"/>
              </p:ext>
            </p:extLst>
          </p:nvPr>
        </p:nvGraphicFramePr>
        <p:xfrm>
          <a:off x="6096000" y="4254085"/>
          <a:ext cx="3429000" cy="222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D04941B-3924-4822-9948-730785E64168}"/>
              </a:ext>
            </a:extLst>
          </p:cNvPr>
          <p:cNvSpPr txBox="1"/>
          <p:nvPr/>
        </p:nvSpPr>
        <p:spPr>
          <a:xfrm>
            <a:off x="9899374" y="4681330"/>
            <a:ext cx="1650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SS and LM have</a:t>
            </a:r>
          </a:p>
          <a:p>
            <a:r>
              <a:rPr lang="en-US" dirty="0"/>
              <a:t>Good results</a:t>
            </a:r>
          </a:p>
        </p:txBody>
      </p:sp>
    </p:spTree>
    <p:extLst>
      <p:ext uri="{BB962C8B-B14F-4D97-AF65-F5344CB8AC3E}">
        <p14:creationId xmlns:p14="http://schemas.microsoft.com/office/powerpoint/2010/main" val="2944128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20493B-E092-43E2-A3C6-41A6A8796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Magnitude Step: Frequency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42814F8-9551-4147-910C-0B9B160C0DD4}"/>
              </a:ext>
            </a:extLst>
          </p:cNvPr>
          <p:cNvSpPr txBox="1"/>
          <p:nvPr/>
        </p:nvSpPr>
        <p:spPr>
          <a:xfrm>
            <a:off x="2345635" y="1620079"/>
            <a:ext cx="467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Frequency estimation in function of step instant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="" xmlns:a16="http://schemas.microsoft.com/office/drawing/2014/main" id="{81FC81CE-B1C5-4748-87B4-C81D03B88B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1297463"/>
              </p:ext>
            </p:extLst>
          </p:nvPr>
        </p:nvGraphicFramePr>
        <p:xfrm>
          <a:off x="608275" y="4560405"/>
          <a:ext cx="3474720" cy="2076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="" xmlns:a16="http://schemas.microsoft.com/office/drawing/2014/main" id="{00000000-0008-0000-02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1080019"/>
              </p:ext>
            </p:extLst>
          </p:nvPr>
        </p:nvGraphicFramePr>
        <p:xfrm>
          <a:off x="1949395" y="2125902"/>
          <a:ext cx="4267200" cy="2305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="" xmlns:a16="http://schemas.microsoft.com/office/drawing/2014/main" id="{00000000-0008-0000-02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8747349"/>
              </p:ext>
            </p:extLst>
          </p:nvPr>
        </p:nvGraphicFramePr>
        <p:xfrm>
          <a:off x="6904382" y="2075684"/>
          <a:ext cx="4267200" cy="2305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="" xmlns:a16="http://schemas.microsoft.com/office/drawing/2014/main" id="{00000000-0008-0000-0B00-000016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5096076"/>
              </p:ext>
            </p:extLst>
          </p:nvPr>
        </p:nvGraphicFramePr>
        <p:xfrm>
          <a:off x="4168140" y="4554803"/>
          <a:ext cx="3855720" cy="2186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216B669-BF8D-4297-BEE5-46FF05084AB2}"/>
              </a:ext>
            </a:extLst>
          </p:cNvPr>
          <p:cNvSpPr txBox="1"/>
          <p:nvPr/>
        </p:nvSpPr>
        <p:spPr>
          <a:xfrm>
            <a:off x="8577470" y="4605530"/>
            <a:ext cx="34190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do:</a:t>
            </a:r>
          </a:p>
          <a:p>
            <a:r>
              <a:rPr lang="en-US" dirty="0"/>
              <a:t>Compare with simulations</a:t>
            </a:r>
          </a:p>
          <a:p>
            <a:endParaRPr lang="en-US" dirty="0"/>
          </a:p>
          <a:p>
            <a:r>
              <a:rPr lang="en-US" dirty="0"/>
              <a:t>Preliminary results indicate that</a:t>
            </a:r>
          </a:p>
          <a:p>
            <a:r>
              <a:rPr lang="en-US" dirty="0"/>
              <a:t>LM is more reliable during steps</a:t>
            </a:r>
          </a:p>
          <a:p>
            <a:r>
              <a:rPr lang="en-US" dirty="0"/>
              <a:t>If so, the generator frequency is not stable during mag step</a:t>
            </a:r>
          </a:p>
        </p:txBody>
      </p:sp>
    </p:spTree>
    <p:extLst>
      <p:ext uri="{BB962C8B-B14F-4D97-AF65-F5344CB8AC3E}">
        <p14:creationId xmlns:p14="http://schemas.microsoft.com/office/powerpoint/2010/main" val="3989667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2DE0F2-3255-41F4-B34D-087B08DFD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Magnitude Step: Magnitude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="" xmlns:a16="http://schemas.microsoft.com/office/drawing/2014/main" id="{00000000-0008-0000-0B00-00001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9430488"/>
              </p:ext>
            </p:extLst>
          </p:nvPr>
        </p:nvGraphicFramePr>
        <p:xfrm>
          <a:off x="6561979" y="1690688"/>
          <a:ext cx="4335780" cy="222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="" xmlns:a16="http://schemas.microsoft.com/office/drawing/2014/main" id="{00000000-0008-0000-07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5440842"/>
              </p:ext>
            </p:extLst>
          </p:nvPr>
        </p:nvGraphicFramePr>
        <p:xfrm>
          <a:off x="1474470" y="1690687"/>
          <a:ext cx="4335780" cy="2228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1B3D92D-D566-4648-8A10-454DCE19DB95}"/>
              </a:ext>
            </a:extLst>
          </p:cNvPr>
          <p:cNvSpPr txBox="1"/>
          <p:nvPr/>
        </p:nvSpPr>
        <p:spPr>
          <a:xfrm>
            <a:off x="2067339" y="4383156"/>
            <a:ext cx="8926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fact, magnitude and phase of a </a:t>
            </a:r>
            <a:r>
              <a:rPr lang="en-US" dirty="0" err="1"/>
              <a:t>synchrophasor</a:t>
            </a:r>
            <a:r>
              <a:rPr lang="en-US" dirty="0"/>
              <a:t> are always related to the nominal frequency.</a:t>
            </a:r>
          </a:p>
          <a:p>
            <a:r>
              <a:rPr lang="en-US" dirty="0"/>
              <a:t>If the estimated frequency deviates from the nominal, their estimation is affected.</a:t>
            </a:r>
          </a:p>
        </p:txBody>
      </p:sp>
    </p:spTree>
    <p:extLst>
      <p:ext uri="{BB962C8B-B14F-4D97-AF65-F5344CB8AC3E}">
        <p14:creationId xmlns:p14="http://schemas.microsoft.com/office/powerpoint/2010/main" val="3962733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6AEC8D-5A2C-437D-93DE-656436C59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Magnitude Step: Phase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="" xmlns:a16="http://schemas.microsoft.com/office/drawing/2014/main" id="{00000000-0008-0000-0700-000006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0158752"/>
              </p:ext>
            </p:extLst>
          </p:nvPr>
        </p:nvGraphicFramePr>
        <p:xfrm>
          <a:off x="838200" y="1690688"/>
          <a:ext cx="5280826" cy="2772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="" xmlns:a16="http://schemas.microsoft.com/office/drawing/2014/main" id="{00000000-0008-0000-0700-00001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1276788"/>
              </p:ext>
            </p:extLst>
          </p:nvPr>
        </p:nvGraphicFramePr>
        <p:xfrm>
          <a:off x="6881356" y="1690687"/>
          <a:ext cx="4618217" cy="2642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="" xmlns:a16="http://schemas.microsoft.com/office/drawing/2014/main" id="{00000000-0008-0000-0700-000019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7451145"/>
              </p:ext>
            </p:extLst>
          </p:nvPr>
        </p:nvGraphicFramePr>
        <p:xfrm>
          <a:off x="1444653" y="4493978"/>
          <a:ext cx="3299460" cy="20688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="" xmlns:a16="http://schemas.microsoft.com/office/drawing/2014/main" id="{00000000-0008-0000-0700-00001B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632850"/>
              </p:ext>
            </p:extLst>
          </p:nvPr>
        </p:nvGraphicFramePr>
        <p:xfrm>
          <a:off x="7219287" y="4513855"/>
          <a:ext cx="3299460" cy="20688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432768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79EA32-9F92-48DA-B66B-F75F77F18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Magnitude Step: Phase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="" xmlns:a16="http://schemas.microsoft.com/office/drawing/2014/main" id="{00000000-0008-0000-0B00-00001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2696720"/>
              </p:ext>
            </p:extLst>
          </p:nvPr>
        </p:nvGraphicFramePr>
        <p:xfrm>
          <a:off x="1101587" y="1690688"/>
          <a:ext cx="3429000" cy="222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="" xmlns:a16="http://schemas.microsoft.com/office/drawing/2014/main" id="{00000000-0008-0000-0B00-000018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778062"/>
              </p:ext>
            </p:extLst>
          </p:nvPr>
        </p:nvGraphicFramePr>
        <p:xfrm>
          <a:off x="4827106" y="1690688"/>
          <a:ext cx="3429000" cy="222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="" xmlns:a16="http://schemas.microsoft.com/office/drawing/2014/main" id="{00000000-0008-0000-0B00-00001B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4668627"/>
              </p:ext>
            </p:extLst>
          </p:nvPr>
        </p:nvGraphicFramePr>
        <p:xfrm>
          <a:off x="8256106" y="1690688"/>
          <a:ext cx="3429000" cy="222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="" xmlns:a16="http://schemas.microsoft.com/office/drawing/2014/main" id="{00000000-0008-0000-0B00-00001E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504711"/>
              </p:ext>
            </p:extLst>
          </p:nvPr>
        </p:nvGraphicFramePr>
        <p:xfrm>
          <a:off x="1101587" y="4130676"/>
          <a:ext cx="3429000" cy="222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="" xmlns:a16="http://schemas.microsoft.com/office/drawing/2014/main" id="{00000000-0008-0000-0B00-000021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5506205"/>
              </p:ext>
            </p:extLst>
          </p:nvPr>
        </p:nvGraphicFramePr>
        <p:xfrm>
          <a:off x="4580280" y="4264025"/>
          <a:ext cx="3429000" cy="222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="" xmlns:a16="http://schemas.microsoft.com/office/drawing/2014/main" id="{00000000-0008-0000-0B00-00002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1415143"/>
              </p:ext>
            </p:extLst>
          </p:nvPr>
        </p:nvGraphicFramePr>
        <p:xfrm>
          <a:off x="8108674" y="4264025"/>
          <a:ext cx="3429000" cy="222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092844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B31E5E-5EFF-48D1-A077-AFD192B0F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Questoes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AB22FC5-DFBE-4F1C-ACFC-F0290F955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Variacao</a:t>
            </a:r>
            <a:r>
              <a:rPr lang="en-US" dirty="0"/>
              <a:t> de </a:t>
            </a:r>
            <a:r>
              <a:rPr lang="en-US" dirty="0" err="1"/>
              <a:t>fase</a:t>
            </a:r>
            <a:r>
              <a:rPr lang="en-US" dirty="0"/>
              <a:t> com a </a:t>
            </a:r>
            <a:r>
              <a:rPr lang="en-US" dirty="0" err="1"/>
              <a:t>frequencia</a:t>
            </a:r>
            <a:r>
              <a:rPr lang="en-US" dirty="0"/>
              <a:t> nominal: </a:t>
            </a:r>
            <a:r>
              <a:rPr lang="en-US" dirty="0" err="1"/>
              <a:t>efeito</a:t>
            </a:r>
            <a:r>
              <a:rPr lang="en-US" dirty="0"/>
              <a:t> do </a:t>
            </a:r>
            <a:r>
              <a:rPr lang="en-US" dirty="0" err="1"/>
              <a:t>estimador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Quais</a:t>
            </a:r>
            <a:r>
              <a:rPr lang="en-US" dirty="0" smtClean="0"/>
              <a:t> as </a:t>
            </a:r>
            <a:r>
              <a:rPr lang="en-US" dirty="0" err="1" smtClean="0"/>
              <a:t>variações</a:t>
            </a:r>
            <a:r>
              <a:rPr lang="en-US" dirty="0" smtClean="0"/>
              <a:t> </a:t>
            </a:r>
            <a:r>
              <a:rPr lang="en-US" dirty="0" err="1" smtClean="0"/>
              <a:t>considerando</a:t>
            </a:r>
            <a:r>
              <a:rPr lang="en-US" dirty="0" smtClean="0"/>
              <a:t> as </a:t>
            </a:r>
            <a:r>
              <a:rPr lang="en-US" dirty="0" err="1" smtClean="0"/>
              <a:t>incertezas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55009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DBC25D-1539-4845-917F-92709B2B5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issues – Generation and Sampling @ 4800Hz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="" xmlns:a16="http://schemas.microsoft.com/office/drawing/2014/main" id="{A29340A2-74E2-4484-AF18-5A71D34CC5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9751131"/>
              </p:ext>
            </p:extLst>
          </p:nvPr>
        </p:nvGraphicFramePr>
        <p:xfrm>
          <a:off x="6057119" y="169068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="" xmlns:a16="http://schemas.microsoft.com/office/drawing/2014/main" id="{03BB3B7F-4811-423D-A701-0E4FA44D30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9197458"/>
              </p:ext>
            </p:extLst>
          </p:nvPr>
        </p:nvGraphicFramePr>
        <p:xfrm>
          <a:off x="3600064" y="4590661"/>
          <a:ext cx="4433593" cy="2185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="" xmlns:a16="http://schemas.microsoft.com/office/drawing/2014/main" id="{3FE2827D-D0D4-458D-8CB5-78DF80029F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9052490"/>
              </p:ext>
            </p:extLst>
          </p:nvPr>
        </p:nvGraphicFramePr>
        <p:xfrm>
          <a:off x="838198" y="169068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594200C-5713-45F2-B3F6-16A7F109BBA1}"/>
              </a:ext>
            </a:extLst>
          </p:cNvPr>
          <p:cNvSpPr txBox="1"/>
          <p:nvPr/>
        </p:nvSpPr>
        <p:spPr>
          <a:xfrm>
            <a:off x="8606794" y="4960312"/>
            <a:ext cx="34433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Estimation with Steady State 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Phase and frequency unstable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Phase drift -4.5 degrees/s</a:t>
            </a:r>
          </a:p>
        </p:txBody>
      </p:sp>
    </p:spTree>
    <p:extLst>
      <p:ext uri="{BB962C8B-B14F-4D97-AF65-F5344CB8AC3E}">
        <p14:creationId xmlns:p14="http://schemas.microsoft.com/office/powerpoint/2010/main" val="2447450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97C6D9-FC9C-4938-98AC-C4A995A07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issues – Generation @ 14400Hz, Sampling @ 4800Hz – (RA vs CM)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="" xmlns:a16="http://schemas.microsoft.com/office/drawing/2014/main" id="{6A8FC776-832C-4D0C-9351-A44A18627D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2307411"/>
              </p:ext>
            </p:extLst>
          </p:nvPr>
        </p:nvGraphicFramePr>
        <p:xfrm>
          <a:off x="1029477" y="1936102"/>
          <a:ext cx="2840906" cy="2285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E68BC88-1B40-4DE1-AD8F-B33B3A6BFEAB}"/>
              </a:ext>
            </a:extLst>
          </p:cNvPr>
          <p:cNvSpPr txBox="1"/>
          <p:nvPr/>
        </p:nvSpPr>
        <p:spPr>
          <a:xfrm>
            <a:off x="1368026" y="4644059"/>
            <a:ext cx="44870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Starting phase more stable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Phase drifts linearly -4.5 to -4.75 degrees/s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Frequency low, variation ~ 0.02 Hz</a:t>
            </a:r>
          </a:p>
        </p:txBody>
      </p:sp>
      <mc:AlternateContent xmlns:mc="http://schemas.openxmlformats.org/markup-compatibility/2006">
        <mc:Choice xmlns="" xmlns:cx1="http://schemas.microsoft.com/office/drawing/2015/9/8/chartex"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AECECFB0-1717-48F7-BD05-C4B2719FB73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34894913"/>
                  </p:ext>
                </p:extLst>
              </p:nvPr>
            </p:nvGraphicFramePr>
            <p:xfrm>
              <a:off x="8226393" y="1585960"/>
              <a:ext cx="3127407" cy="237325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6" name="Chart 5">
                <a:extLst>
                  <a:ext uri="{FF2B5EF4-FFF2-40B4-BE49-F238E27FC236}">
                    <a16:creationId xmlns:cx1="http://schemas.microsoft.com/office/drawing/2015/9/8/chartex" xmlns="" xmlns:a16="http://schemas.microsoft.com/office/drawing/2014/main" id="{AECECFB0-1717-48F7-BD05-C4B2719FB73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26393" y="1585960"/>
                <a:ext cx="3127407" cy="23732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cx1="http://schemas.microsoft.com/office/drawing/2015/9/8/chartex" Requires="cx1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598F99A7-A5AA-4160-9882-F932E8FD6A7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520214310"/>
                  </p:ext>
                </p:extLst>
              </p:nvPr>
            </p:nvGraphicFramePr>
            <p:xfrm>
              <a:off x="8226393" y="4204092"/>
              <a:ext cx="2840905" cy="226695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7" name="Chart 6">
                <a:extLst>
                  <a:ext uri="{FF2B5EF4-FFF2-40B4-BE49-F238E27FC236}">
                    <a16:creationId xmlns:cx1="http://schemas.microsoft.com/office/drawing/2015/9/8/chartex" xmlns="" xmlns:a16="http://schemas.microsoft.com/office/drawing/2014/main" id="{598F99A7-A5AA-4160-9882-F932E8FD6A7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26393" y="4204092"/>
                <a:ext cx="2840905" cy="226695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8" name="Chart 7">
            <a:extLst>
              <a:ext uri="{FF2B5EF4-FFF2-40B4-BE49-F238E27FC236}">
                <a16:creationId xmlns="" xmlns:a16="http://schemas.microsoft.com/office/drawing/2014/main" id="{39902FB4-83B0-40E2-AD19-908C2FEEBB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6700927"/>
              </p:ext>
            </p:extLst>
          </p:nvPr>
        </p:nvGraphicFramePr>
        <p:xfrm>
          <a:off x="4056434" y="1936102"/>
          <a:ext cx="3430216" cy="2462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918147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97C6D9-FC9C-4938-98AC-C4A995A07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issues – Generation @ 14400Hz, Sampling @ 4800Hz – (RA vs CM)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="" xmlns:a16="http://schemas.microsoft.com/office/drawing/2014/main" id="{6A8FC776-832C-4D0C-9351-A44A18627D62}"/>
              </a:ext>
            </a:extLst>
          </p:cNvPr>
          <p:cNvGraphicFramePr>
            <a:graphicFrameLocks/>
          </p:cNvGraphicFramePr>
          <p:nvPr/>
        </p:nvGraphicFramePr>
        <p:xfrm>
          <a:off x="1029477" y="1936102"/>
          <a:ext cx="2840906" cy="2285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E68BC88-1B40-4DE1-AD8F-B33B3A6BFEAB}"/>
              </a:ext>
            </a:extLst>
          </p:cNvPr>
          <p:cNvSpPr txBox="1"/>
          <p:nvPr/>
        </p:nvSpPr>
        <p:spPr>
          <a:xfrm>
            <a:off x="838200" y="4644059"/>
            <a:ext cx="7185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CM would sync the generation with sampling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should not be significant phase or frequency errors and variation </a:t>
            </a:r>
          </a:p>
        </p:txBody>
      </p:sp>
      <mc:AlternateContent xmlns:mc="http://schemas.openxmlformats.org/markup-compatibility/2006">
        <mc:Choice xmlns="" xmlns:cx1="http://schemas.microsoft.com/office/drawing/2015/9/8/chartex"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AECECFB0-1717-48F7-BD05-C4B2719FB730}"/>
                  </a:ext>
                </a:extLst>
              </p:cNvPr>
              <p:cNvGraphicFramePr/>
              <p:nvPr/>
            </p:nvGraphicFramePr>
            <p:xfrm>
              <a:off x="8226393" y="1585960"/>
              <a:ext cx="3127407" cy="237325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6" name="Chart 5">
                <a:extLst>
                  <a:ext uri="{FF2B5EF4-FFF2-40B4-BE49-F238E27FC236}">
                    <a16:creationId xmlns:cx1="http://schemas.microsoft.com/office/drawing/2015/9/8/chartex" xmlns="" xmlns:a16="http://schemas.microsoft.com/office/drawing/2014/main" id="{AECECFB0-1717-48F7-BD05-C4B2719FB73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26393" y="1585960"/>
                <a:ext cx="3127407" cy="23732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cx1="http://schemas.microsoft.com/office/drawing/2015/9/8/chartex" Requires="cx1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598F99A7-A5AA-4160-9882-F932E8FD6A7F}"/>
                  </a:ext>
                </a:extLst>
              </p:cNvPr>
              <p:cNvGraphicFramePr/>
              <p:nvPr/>
            </p:nvGraphicFramePr>
            <p:xfrm>
              <a:off x="8226393" y="4204092"/>
              <a:ext cx="2840905" cy="226695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7" name="Chart 6">
                <a:extLst>
                  <a:ext uri="{FF2B5EF4-FFF2-40B4-BE49-F238E27FC236}">
                    <a16:creationId xmlns:cx1="http://schemas.microsoft.com/office/drawing/2015/9/8/chartex" xmlns="" xmlns:a16="http://schemas.microsoft.com/office/drawing/2014/main" id="{598F99A7-A5AA-4160-9882-F932E8FD6A7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26393" y="4204092"/>
                <a:ext cx="2840905" cy="226695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8" name="Chart 7">
            <a:extLst>
              <a:ext uri="{FF2B5EF4-FFF2-40B4-BE49-F238E27FC236}">
                <a16:creationId xmlns="" xmlns:a16="http://schemas.microsoft.com/office/drawing/2014/main" id="{39902FB4-83B0-40E2-AD19-908C2FEEBB58}"/>
              </a:ext>
            </a:extLst>
          </p:cNvPr>
          <p:cNvGraphicFramePr>
            <a:graphicFrameLocks/>
          </p:cNvGraphicFramePr>
          <p:nvPr/>
        </p:nvGraphicFramePr>
        <p:xfrm>
          <a:off x="4056434" y="1936102"/>
          <a:ext cx="3430216" cy="2462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963530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EF830C-E8E8-4C60-AB5A-E3F8DDFE9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issues – Generation @ 14400Hz, Sampling @ 4800Hz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E3CEA68-A157-4745-BDB2-C497823617F1}"/>
              </a:ext>
            </a:extLst>
          </p:cNvPr>
          <p:cNvSpPr/>
          <p:nvPr/>
        </p:nvSpPr>
        <p:spPr>
          <a:xfrm>
            <a:off x="838200" y="516731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Generator was taking 4799 or 14399 samples/s - fixed that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Phase drift of 3.3 degrees/s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="" xmlns:a16="http://schemas.microsoft.com/office/drawing/2014/main" id="{EAC58CB2-5979-4799-97ED-5C3796B2FD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4776617"/>
              </p:ext>
            </p:extLst>
          </p:nvPr>
        </p:nvGraphicFramePr>
        <p:xfrm>
          <a:off x="979251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10443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FEFA1D-242E-4AE3-B846-C8A162523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issues – Generation @ 48000Hz, Sampling @ 5000Hz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225536D-CBB5-45C7-96E7-4CECD62E5A0C}"/>
              </a:ext>
            </a:extLst>
          </p:cNvPr>
          <p:cNvSpPr/>
          <p:nvPr/>
        </p:nvSpPr>
        <p:spPr>
          <a:xfrm>
            <a:off x="838199" y="1967699"/>
            <a:ext cx="1079608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Taking a better generator -&gt; 48000Hz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DVM truncates at 100ns (1/10MHz)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(dt = 1/4800 = 0.028033 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Changing dt in the analysis -&gt; phase drift of 3deg/s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Change the sampling frequency to 5000Hz -&gt; dt = 0.02s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Generator 10MHz clock from: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Atomic clock: phase drift of 0.3 deg/s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Multimeter clock: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phase stable, with variations in the order of 0.001 deg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variando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na</a:t>
            </a:r>
            <a:r>
              <a:rPr lang="en-US" dirty="0">
                <a:solidFill>
                  <a:srgbClr val="FF0000"/>
                </a:solidFill>
              </a:rPr>
              <a:t> Terceira casa?)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Frequency stable, with variations in the order of 0.0001 Hz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variando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quarta</a:t>
            </a:r>
            <a:r>
              <a:rPr lang="en-US" dirty="0">
                <a:solidFill>
                  <a:srgbClr val="FF0000"/>
                </a:solidFill>
              </a:rPr>
              <a:t> casa?)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Best configuration: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1 PPS trigger from atomic clock (UTC) for both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Generation at 48000Hz, 10MHz clock from DVM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DVM at 5000Hz, internal 10MHz clock</a:t>
            </a:r>
          </a:p>
        </p:txBody>
      </p:sp>
    </p:spTree>
    <p:extLst>
      <p:ext uri="{BB962C8B-B14F-4D97-AF65-F5344CB8AC3E}">
        <p14:creationId xmlns:p14="http://schemas.microsoft.com/office/powerpoint/2010/main" val="1603077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C2C9B9-9509-4C96-9D0D-62A5E03DB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Hilbert filter</a:t>
            </a:r>
          </a:p>
        </p:txBody>
      </p:sp>
      <mc:AlternateContent xmlns:mc="http://schemas.openxmlformats.org/markup-compatibility/2006">
        <mc:Choice xmlns="" xmlns:cx1="http://schemas.microsoft.com/office/drawing/2015/9/8/chartex"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E672C1BC-CF96-4DD8-98B5-3E0E3B5545E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193440252"/>
                  </p:ext>
                </p:extLst>
              </p:nvPr>
            </p:nvGraphicFramePr>
            <p:xfrm>
              <a:off x="6781800" y="2057400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hart 3">
                <a:extLst>
                  <a:ext uri="{FF2B5EF4-FFF2-40B4-BE49-F238E27FC236}">
                    <a16:creationId xmlns:cx1="http://schemas.microsoft.com/office/drawing/2015/9/8/chartex" xmlns="" xmlns:a16="http://schemas.microsoft.com/office/drawing/2014/main" id="{E672C1BC-CF96-4DD8-98B5-3E0E3B5545E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81800" y="2057400"/>
                <a:ext cx="4572000" cy="27432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E9E7E4A-2B2F-436E-A730-00F3721578E2}"/>
              </a:ext>
            </a:extLst>
          </p:cNvPr>
          <p:cNvSpPr txBox="1"/>
          <p:nvPr/>
        </p:nvSpPr>
        <p:spPr>
          <a:xfrm>
            <a:off x="1021404" y="2130357"/>
            <a:ext cx="31600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Estimation of tau for all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Simulation vs real data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 error: 2dt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 error: -1dt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18" y="3613818"/>
            <a:ext cx="5121086" cy="241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96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670AF7-CFE6-48C3-8C13-6E5BD8023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step - example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76394FFF-D924-4D44-A8D8-B6D9493449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300" y="4155849"/>
            <a:ext cx="2405862" cy="1374094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1CDF8C42-B80D-4727-BDC2-BCB2A2EF51BF}"/>
              </a:ext>
            </a:extLst>
          </p:cNvPr>
          <p:cNvGrpSpPr/>
          <p:nvPr/>
        </p:nvGrpSpPr>
        <p:grpSpPr>
          <a:xfrm>
            <a:off x="6096000" y="632535"/>
            <a:ext cx="5700670" cy="3255904"/>
            <a:chOff x="638822" y="2692637"/>
            <a:chExt cx="5700670" cy="3255904"/>
          </a:xfrm>
        </p:grpSpPr>
        <p:pic>
          <p:nvPicPr>
            <p:cNvPr id="6" name="Picture 5">
              <a:extLst>
                <a:ext uri="{FF2B5EF4-FFF2-40B4-BE49-F238E27FC236}">
                  <a16:creationId xmlns="" xmlns:a16="http://schemas.microsoft.com/office/drawing/2014/main" id="{E2183FAF-35A2-455A-9557-5D28804B6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822" y="2692637"/>
              <a:ext cx="5700670" cy="3255904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4544D115-3D60-4F9E-A042-B74E8A0B3BFE}"/>
                </a:ext>
              </a:extLst>
            </p:cNvPr>
            <p:cNvSpPr/>
            <p:nvPr/>
          </p:nvSpPr>
          <p:spPr>
            <a:xfrm>
              <a:off x="2071396" y="2780522"/>
              <a:ext cx="550506" cy="6484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2611C97A-1A51-4D0A-BBCB-D50C17E0DB50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7803827" y="1368898"/>
            <a:ext cx="818404" cy="2786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D08A5119-9B6D-4777-A556-8A6F7AE6A2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" y="2366496"/>
            <a:ext cx="6092258" cy="247525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A10C6556-4C00-49FA-8A62-97103F9C8696}"/>
              </a:ext>
            </a:extLst>
          </p:cNvPr>
          <p:cNvSpPr/>
          <p:nvPr/>
        </p:nvSpPr>
        <p:spPr>
          <a:xfrm>
            <a:off x="2805450" y="2558374"/>
            <a:ext cx="608959" cy="2013626"/>
          </a:xfrm>
          <a:prstGeom prst="rect">
            <a:avLst/>
          </a:prstGeom>
          <a:solidFill>
            <a:srgbClr val="F2F2F2">
              <a:alpha val="7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95477F1A-8260-47EB-82DF-39394A7BBA55}"/>
              </a:ext>
            </a:extLst>
          </p:cNvPr>
          <p:cNvCxnSpPr>
            <a:stCxn id="20" idx="0"/>
            <a:endCxn id="6" idx="1"/>
          </p:cNvCxnSpPr>
          <p:nvPr/>
        </p:nvCxnSpPr>
        <p:spPr>
          <a:xfrm flipV="1">
            <a:off x="3109930" y="2260487"/>
            <a:ext cx="2986070" cy="297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E339BC5-8C5F-449B-8BED-91813F3C0DCD}"/>
              </a:ext>
            </a:extLst>
          </p:cNvPr>
          <p:cNvSpPr txBox="1"/>
          <p:nvPr/>
        </p:nvSpPr>
        <p:spPr>
          <a:xfrm>
            <a:off x="7510847" y="387147"/>
            <a:ext cx="2255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Tau = 0.2T, 10deg step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1A736F22-0153-4791-B569-07077C122C7C}"/>
              </a:ext>
            </a:extLst>
          </p:cNvPr>
          <p:cNvSpPr txBox="1"/>
          <p:nvPr/>
        </p:nvSpPr>
        <p:spPr>
          <a:xfrm>
            <a:off x="2493061" y="4935374"/>
            <a:ext cx="123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window</a:t>
            </a:r>
          </a:p>
        </p:txBody>
      </p:sp>
    </p:spTree>
    <p:extLst>
      <p:ext uri="{BB962C8B-B14F-4D97-AF65-F5344CB8AC3E}">
        <p14:creationId xmlns:p14="http://schemas.microsoft.com/office/powerpoint/2010/main" val="1854937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6029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749</Words>
  <Application>Microsoft Office PowerPoint</Application>
  <PresentationFormat>Widescreen</PresentationFormat>
  <Paragraphs>118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Synchrophasors  Magnitude and Phase Steps</vt:lpstr>
      <vt:lpstr>Sampling issues – Generation and Sampling @ 4800Hz</vt:lpstr>
      <vt:lpstr>Sampling issues – Generation @ 14400Hz, Sampling @ 4800Hz – (RA vs CM)</vt:lpstr>
      <vt:lpstr>Sampling issues – Generation @ 14400Hz, Sampling @ 4800Hz – (RA vs CM)</vt:lpstr>
      <vt:lpstr>Sampling issues – Generation @ 14400Hz, Sampling @ 4800Hz</vt:lpstr>
      <vt:lpstr>Sampling issues – Generation @ 48000Hz, Sampling @ 5000Hz</vt:lpstr>
      <vt:lpstr>Hilbert filter</vt:lpstr>
      <vt:lpstr>Phase step - example</vt:lpstr>
      <vt:lpstr>Apresentação do PowerPoint</vt:lpstr>
      <vt:lpstr>Phase Steps: Frequency (SS fit vs LM)</vt:lpstr>
      <vt:lpstr>Phase Steps: Frequency (SS fit vs LM)</vt:lpstr>
      <vt:lpstr>Phase Steps: Magnitude (SS fit vs LM)</vt:lpstr>
      <vt:lpstr>Phase Steps: Phase (SS fit vs LM)</vt:lpstr>
      <vt:lpstr>Magnitude Step: Frequency</vt:lpstr>
      <vt:lpstr>Magnitude Step: Magnitude</vt:lpstr>
      <vt:lpstr>Magnitude Step: Phase</vt:lpstr>
      <vt:lpstr>Magnitude Step: Phase</vt:lpstr>
      <vt:lpstr>Questoes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Marcelo Britto Martins</dc:creator>
  <cp:lastModifiedBy>Marcelo B Martins</cp:lastModifiedBy>
  <cp:revision>22</cp:revision>
  <dcterms:created xsi:type="dcterms:W3CDTF">2018-06-13T12:57:54Z</dcterms:created>
  <dcterms:modified xsi:type="dcterms:W3CDTF">2018-06-20T18:49:59Z</dcterms:modified>
</cp:coreProperties>
</file>