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Ex3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4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omments/comment1.xml" ContentType="application/vnd.openxmlformats-officedocument.presentationml.comments+xml"/>
  <Override PartName="/ppt/charts/chartEx5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9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0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1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2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3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4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5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16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17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18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19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0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1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2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3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4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25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26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27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28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29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0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1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2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3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4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35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36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37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38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39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0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  <p:sldId id="268" r:id="rId9"/>
    <p:sldId id="274" r:id="rId10"/>
    <p:sldId id="275" r:id="rId11"/>
    <p:sldId id="263" r:id="rId12"/>
    <p:sldId id="266" r:id="rId13"/>
    <p:sldId id="265" r:id="rId14"/>
    <p:sldId id="267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o B Martins" initials="MBM" lastIdx="1" clrIdx="0">
    <p:extLst>
      <p:ext uri="{19B8F6BF-5375-455C-9EA6-DF929625EA0E}">
        <p15:presenceInfo xmlns:p15="http://schemas.microsoft.com/office/powerpoint/2012/main" userId="S-1-5-21-2188763435-127385093-1041889946-112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MATLABcodes\digitaliza&#231;&#245;es%2024_05_2018%20DVM%20Regis\Dado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MATLABcodes\digitaliza&#231;&#245;es%2024_05_2018%20DVM%20Regis\Dados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MATLABcodes\digitaliza&#231;&#245;es%2024_05_2018%20DVM%20Regis\Dados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MATLABcodes\digitaliza&#231;&#245;es%2024_05_2018%20DVM%20Regis\Dados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C:\MATLABcodes\digitaliza&#231;&#245;es%2024_05_2018%20DVM%20Regis\Dad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Phase</a:t>
            </a:r>
            <a:r>
              <a:rPr lang="en-US" baseline="0" dirty="0"/>
              <a:t> deviation during 1s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Plan1!$M$16</c:f>
              <c:strCache>
                <c:ptCount val="1"/>
                <c:pt idx="0">
                  <c:v>S1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Plan1!$M$17:$M$26</c:f>
              <c:numCache>
                <c:formatCode>0.000</c:formatCode>
                <c:ptCount val="10"/>
                <c:pt idx="0">
                  <c:v>-0.66998956570254997</c:v>
                </c:pt>
                <c:pt idx="1">
                  <c:v>-1.5061608947729701</c:v>
                </c:pt>
                <c:pt idx="2">
                  <c:v>-1.5061174515831199</c:v>
                </c:pt>
                <c:pt idx="3">
                  <c:v>-1.9864661389023299</c:v>
                </c:pt>
                <c:pt idx="4">
                  <c:v>-3.0009210347778299</c:v>
                </c:pt>
                <c:pt idx="5">
                  <c:v>-2.99926150793257</c:v>
                </c:pt>
                <c:pt idx="6">
                  <c:v>-3.3009969370316798</c:v>
                </c:pt>
                <c:pt idx="7">
                  <c:v>-4.5026046943589897</c:v>
                </c:pt>
                <c:pt idx="8">
                  <c:v>-4.5022934365334999</c:v>
                </c:pt>
                <c:pt idx="9">
                  <c:v>-4.6247907896281504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BA-4234-8606-42B0FDA4777A}"/>
            </c:ext>
          </c:extLst>
        </c:ser>
        <c:ser>
          <c:idx val="1"/>
          <c:order val="1"/>
          <c:tx>
            <c:strRef>
              <c:f>Plan1!$N$16</c:f>
              <c:strCache>
                <c:ptCount val="1"/>
                <c:pt idx="0">
                  <c:v>S2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Plan1!$N$17:$N$26</c:f>
              <c:numCache>
                <c:formatCode>0.000</c:formatCode>
                <c:ptCount val="10"/>
                <c:pt idx="0">
                  <c:v>-0.33736128647934199</c:v>
                </c:pt>
                <c:pt idx="1">
                  <c:v>-1.5060934224523601</c:v>
                </c:pt>
                <c:pt idx="2">
                  <c:v>-1.50688842836822</c:v>
                </c:pt>
                <c:pt idx="3">
                  <c:v>-1.65914275343425</c:v>
                </c:pt>
                <c:pt idx="4">
                  <c:v>-2.9999141589507499</c:v>
                </c:pt>
                <c:pt idx="5">
                  <c:v>-3.00087155943159</c:v>
                </c:pt>
                <c:pt idx="6">
                  <c:v>-3.0171534430115101</c:v>
                </c:pt>
                <c:pt idx="7">
                  <c:v>-4.4533767092994898</c:v>
                </c:pt>
                <c:pt idx="8">
                  <c:v>-4.50276639040242</c:v>
                </c:pt>
                <c:pt idx="9">
                  <c:v>-4.5060233199706703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BA-4234-8606-42B0FDA4777A}"/>
            </c:ext>
          </c:extLst>
        </c:ser>
        <c:ser>
          <c:idx val="2"/>
          <c:order val="2"/>
          <c:tx>
            <c:strRef>
              <c:f>Plan1!$O$16</c:f>
              <c:strCache>
                <c:ptCount val="1"/>
                <c:pt idx="0">
                  <c:v>S3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Plan1!$O$17:$O$26</c:f>
              <c:numCache>
                <c:formatCode>0.000</c:formatCode>
                <c:ptCount val="10"/>
                <c:pt idx="0">
                  <c:v>-8.4955422362856092E-3</c:v>
                </c:pt>
                <c:pt idx="1">
                  <c:v>-1.3327890744884201</c:v>
                </c:pt>
                <c:pt idx="2">
                  <c:v>-1.50683942634641</c:v>
                </c:pt>
                <c:pt idx="3">
                  <c:v>-1.50704103675615</c:v>
                </c:pt>
                <c:pt idx="4">
                  <c:v>-2.6534980841749101</c:v>
                </c:pt>
                <c:pt idx="5">
                  <c:v>-3.00036797197146</c:v>
                </c:pt>
                <c:pt idx="6">
                  <c:v>-3.0008732733036299</c:v>
                </c:pt>
                <c:pt idx="7">
                  <c:v>-3.96384490645312</c:v>
                </c:pt>
                <c:pt idx="8">
                  <c:v>-4.5028060634354397</c:v>
                </c:pt>
                <c:pt idx="9">
                  <c:v>-4.5024679518081703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BA-4234-8606-42B0FDA4777A}"/>
            </c:ext>
          </c:extLst>
        </c:ser>
        <c:ser>
          <c:idx val="3"/>
          <c:order val="3"/>
          <c:tx>
            <c:strRef>
              <c:f>Plan1!$P$16</c:f>
              <c:strCache>
                <c:ptCount val="1"/>
                <c:pt idx="0">
                  <c:v>S4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Plan1!$P$17:$P$26</c:f>
              <c:numCache>
                <c:formatCode>0.000</c:formatCode>
                <c:ptCount val="10"/>
                <c:pt idx="0">
                  <c:v>-4.0678243506479398E-3</c:v>
                </c:pt>
                <c:pt idx="1">
                  <c:v>-1.1951899697321899</c:v>
                </c:pt>
                <c:pt idx="2">
                  <c:v>-1.5052089681936001</c:v>
                </c:pt>
                <c:pt idx="3">
                  <c:v>-1.5059097756331601</c:v>
                </c:pt>
                <c:pt idx="4">
                  <c:v>-2.5165593980477698</c:v>
                </c:pt>
                <c:pt idx="5">
                  <c:v>-2.998852117832</c:v>
                </c:pt>
                <c:pt idx="6">
                  <c:v>-3.0003984989674701</c:v>
                </c:pt>
                <c:pt idx="7">
                  <c:v>-3.8301696564366901</c:v>
                </c:pt>
                <c:pt idx="8">
                  <c:v>-4.5019151346285504</c:v>
                </c:pt>
                <c:pt idx="9">
                  <c:v>-4.5022386636845999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BBA-4234-8606-42B0FDA4777A}"/>
            </c:ext>
          </c:extLst>
        </c:ser>
        <c:ser>
          <c:idx val="4"/>
          <c:order val="4"/>
          <c:tx>
            <c:strRef>
              <c:f>Plan1!$Q$16</c:f>
              <c:strCache>
                <c:ptCount val="1"/>
                <c:pt idx="0">
                  <c:v>S5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Plan1!$Q$17:$Q$26</c:f>
              <c:numCache>
                <c:formatCode>0.000</c:formatCode>
                <c:ptCount val="10"/>
                <c:pt idx="0">
                  <c:v>-1.5022757181177E-3</c:v>
                </c:pt>
                <c:pt idx="1">
                  <c:v>-0.90086944314303796</c:v>
                </c:pt>
                <c:pt idx="2">
                  <c:v>-1.50614985648638</c:v>
                </c:pt>
                <c:pt idx="3">
                  <c:v>-1.5065505798618299</c:v>
                </c:pt>
                <c:pt idx="4">
                  <c:v>-2.21390097817208</c:v>
                </c:pt>
                <c:pt idx="5">
                  <c:v>-2.99997691233445</c:v>
                </c:pt>
                <c:pt idx="6">
                  <c:v>-3.0008813842137001</c:v>
                </c:pt>
                <c:pt idx="7">
                  <c:v>-3.53414975362108</c:v>
                </c:pt>
                <c:pt idx="8">
                  <c:v>-4.5033834515900901</c:v>
                </c:pt>
                <c:pt idx="9">
                  <c:v>-4.5029038673970101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BBA-4234-8606-42B0FDA4777A}"/>
            </c:ext>
          </c:extLst>
        </c:ser>
        <c:ser>
          <c:idx val="5"/>
          <c:order val="5"/>
          <c:tx>
            <c:strRef>
              <c:f>Plan1!$R$16</c:f>
              <c:strCache>
                <c:ptCount val="1"/>
                <c:pt idx="0">
                  <c:v>S6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Plan1!$R$17:$R$26</c:f>
              <c:numCache>
                <c:formatCode>0.000</c:formatCode>
                <c:ptCount val="10"/>
                <c:pt idx="0">
                  <c:v>-1.9302618148499E-3</c:v>
                </c:pt>
                <c:pt idx="1">
                  <c:v>-0.69929957951317001</c:v>
                </c:pt>
                <c:pt idx="2">
                  <c:v>-1.50569496313364</c:v>
                </c:pt>
                <c:pt idx="3">
                  <c:v>-1.5059782045544901</c:v>
                </c:pt>
                <c:pt idx="4">
                  <c:v>-2.0213266153821698</c:v>
                </c:pt>
                <c:pt idx="5">
                  <c:v>-2.9993072310634599</c:v>
                </c:pt>
                <c:pt idx="6">
                  <c:v>-2.99942853451192</c:v>
                </c:pt>
                <c:pt idx="7">
                  <c:v>-3.3346360048475598</c:v>
                </c:pt>
                <c:pt idx="8">
                  <c:v>-4.5018070183525296</c:v>
                </c:pt>
                <c:pt idx="9">
                  <c:v>-4.5021903521723496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BBA-4234-8606-42B0FDA4777A}"/>
            </c:ext>
          </c:extLst>
        </c:ser>
        <c:ser>
          <c:idx val="6"/>
          <c:order val="6"/>
          <c:tx>
            <c:strRef>
              <c:f>Plan1!$S$16</c:f>
              <c:strCache>
                <c:ptCount val="1"/>
                <c:pt idx="0">
                  <c:v>S7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Plan1!$S$17:$S$26</c:f>
              <c:numCache>
                <c:formatCode>0.000</c:formatCode>
                <c:ptCount val="10"/>
                <c:pt idx="0">
                  <c:v>-3.2288896859118399E-3</c:v>
                </c:pt>
                <c:pt idx="1">
                  <c:v>-0.60279199696343999</c:v>
                </c:pt>
                <c:pt idx="2">
                  <c:v>-1.50606369495182</c:v>
                </c:pt>
                <c:pt idx="3">
                  <c:v>-1.5057333478664401</c:v>
                </c:pt>
                <c:pt idx="4">
                  <c:v>-1.9172421525205601</c:v>
                </c:pt>
                <c:pt idx="5">
                  <c:v>-2.9998123143308799</c:v>
                </c:pt>
                <c:pt idx="6">
                  <c:v>-3.00088298543348</c:v>
                </c:pt>
                <c:pt idx="7">
                  <c:v>-3.2331809792624799</c:v>
                </c:pt>
                <c:pt idx="8">
                  <c:v>-4.50338670457832</c:v>
                </c:pt>
                <c:pt idx="9">
                  <c:v>-4.5013638493002297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BBA-4234-8606-42B0FDA4777A}"/>
            </c:ext>
          </c:extLst>
        </c:ser>
        <c:ser>
          <c:idx val="7"/>
          <c:order val="7"/>
          <c:tx>
            <c:strRef>
              <c:f>Plan1!$T$16</c:f>
              <c:strCache>
                <c:ptCount val="1"/>
                <c:pt idx="0">
                  <c:v>S8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Plan1!$T$17:$T$26</c:f>
              <c:numCache>
                <c:formatCode>0.000</c:formatCode>
                <c:ptCount val="10"/>
                <c:pt idx="0">
                  <c:v>-4.3572817177463504E-3</c:v>
                </c:pt>
                <c:pt idx="1">
                  <c:v>-0.52911993108589706</c:v>
                </c:pt>
                <c:pt idx="2">
                  <c:v>-1.50590990926039</c:v>
                </c:pt>
                <c:pt idx="3">
                  <c:v>-1.5062741258788199</c:v>
                </c:pt>
                <c:pt idx="4">
                  <c:v>-1.8471809201587499</c:v>
                </c:pt>
                <c:pt idx="5">
                  <c:v>-3.0009293726132298</c:v>
                </c:pt>
                <c:pt idx="6">
                  <c:v>-3.0002007972117801</c:v>
                </c:pt>
                <c:pt idx="7">
                  <c:v>-3.1655135713077902</c:v>
                </c:pt>
                <c:pt idx="8">
                  <c:v>-4.5011497481240701</c:v>
                </c:pt>
                <c:pt idx="9">
                  <c:v>-4.5022986560328997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BBA-4234-8606-42B0FDA4777A}"/>
            </c:ext>
          </c:extLst>
        </c:ser>
        <c:ser>
          <c:idx val="8"/>
          <c:order val="8"/>
          <c:tx>
            <c:strRef>
              <c:f>Plan1!$U$16</c:f>
              <c:strCache>
                <c:ptCount val="1"/>
                <c:pt idx="0">
                  <c:v>S9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Plan1!$U$17:$U$26</c:f>
              <c:numCache>
                <c:formatCode>0.000</c:formatCode>
                <c:ptCount val="10"/>
                <c:pt idx="0">
                  <c:v>-3.3334170609332198E-3</c:v>
                </c:pt>
                <c:pt idx="1">
                  <c:v>-0.42251302465002399</c:v>
                </c:pt>
                <c:pt idx="2">
                  <c:v>-1.50462389147346</c:v>
                </c:pt>
                <c:pt idx="3">
                  <c:v>-1.50493187062289</c:v>
                </c:pt>
                <c:pt idx="4">
                  <c:v>-1.7456030086101599</c:v>
                </c:pt>
                <c:pt idx="5">
                  <c:v>-3.00085471883069</c:v>
                </c:pt>
                <c:pt idx="6">
                  <c:v>-3.0008390493019199</c:v>
                </c:pt>
                <c:pt idx="7">
                  <c:v>-3.06116045524394</c:v>
                </c:pt>
                <c:pt idx="8">
                  <c:v>-4.5005175374500599</c:v>
                </c:pt>
                <c:pt idx="9">
                  <c:v>-4.5035442178115401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BBA-4234-8606-42B0FDA4777A}"/>
            </c:ext>
          </c:extLst>
        </c:ser>
        <c:ser>
          <c:idx val="9"/>
          <c:order val="9"/>
          <c:tx>
            <c:strRef>
              <c:f>Plan1!$V$16</c:f>
              <c:strCache>
                <c:ptCount val="1"/>
                <c:pt idx="0">
                  <c:v>S10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Plan1!$V$17:$V$26</c:f>
              <c:numCache>
                <c:formatCode>0.000</c:formatCode>
                <c:ptCount val="10"/>
                <c:pt idx="0">
                  <c:v>-2.96537505959384E-3</c:v>
                </c:pt>
                <c:pt idx="1">
                  <c:v>-0.357743135335989</c:v>
                </c:pt>
                <c:pt idx="2">
                  <c:v>-1.5067606296682501</c:v>
                </c:pt>
                <c:pt idx="3">
                  <c:v>-1.50561358404611</c:v>
                </c:pt>
                <c:pt idx="4">
                  <c:v>-1.68020770359084</c:v>
                </c:pt>
                <c:pt idx="5">
                  <c:v>-3.0004860951732901</c:v>
                </c:pt>
                <c:pt idx="6">
                  <c:v>-3.0007435582403299</c:v>
                </c:pt>
                <c:pt idx="7">
                  <c:v>-3.0243408049373501</c:v>
                </c:pt>
                <c:pt idx="8">
                  <c:v>-4.4752529990493501</c:v>
                </c:pt>
                <c:pt idx="9">
                  <c:v>-4.50196229284784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BBA-4234-8606-42B0FDA47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549096"/>
        <c:axId val="170549488"/>
      </c:lineChart>
      <c:catAx>
        <c:axId val="170549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49488"/>
        <c:crosses val="autoZero"/>
        <c:auto val="1"/>
        <c:lblAlgn val="ctr"/>
        <c:lblOffset val="100"/>
        <c:noMultiLvlLbl val="0"/>
      </c:catAx>
      <c:valAx>
        <c:axId val="17054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49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errors [%], PSp0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FreqAn!$A$34</c:f>
              <c:strCache>
                <c:ptCount val="1"/>
                <c:pt idx="0">
                  <c:v>LM err [%]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FreqAn!$B$34:$J$34</c:f>
              <c:numCache>
                <c:formatCode>0.0000</c:formatCode>
                <c:ptCount val="9"/>
                <c:pt idx="0">
                  <c:v>-9.3334310000396192E-4</c:v>
                </c:pt>
                <c:pt idx="1">
                  <c:v>-9.6119547206659686E-3</c:v>
                </c:pt>
                <c:pt idx="2">
                  <c:v>-1.3565337266167413E-2</c:v>
                </c:pt>
                <c:pt idx="3">
                  <c:v>-6.3638065761632374E-3</c:v>
                </c:pt>
                <c:pt idx="4">
                  <c:v>-3.8112166469671159E-2</c:v>
                </c:pt>
                <c:pt idx="5">
                  <c:v>-4.3277371013298689E-3</c:v>
                </c:pt>
                <c:pt idx="6">
                  <c:v>-1.8237410501337575E-2</c:v>
                </c:pt>
                <c:pt idx="7">
                  <c:v>-1.2216927197670202E-2</c:v>
                </c:pt>
                <c:pt idx="8">
                  <c:v>-2.0404689686633524E-3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58-434E-9D55-777C6C5FE6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508864"/>
        <c:axId val="172509256"/>
      </c:lineChart>
      <c:catAx>
        <c:axId val="1725088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09256"/>
        <c:crosses val="autoZero"/>
        <c:auto val="1"/>
        <c:lblAlgn val="ctr"/>
        <c:lblOffset val="100"/>
        <c:noMultiLvlLbl val="0"/>
      </c:catAx>
      <c:valAx>
        <c:axId val="172509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0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[Hz], PSp0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FreqAn!$A$31</c:f>
              <c:strCache>
                <c:ptCount val="1"/>
                <c:pt idx="0">
                  <c:v>PS_p_0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FreqAn!$B$31:$J$31</c:f>
              <c:numCache>
                <c:formatCode>0.000</c:formatCode>
                <c:ptCount val="9"/>
                <c:pt idx="0">
                  <c:v>59.999439994139998</c:v>
                </c:pt>
                <c:pt idx="1">
                  <c:v>59.9942328271676</c:v>
                </c:pt>
                <c:pt idx="2">
                  <c:v>59.9918607976403</c:v>
                </c:pt>
                <c:pt idx="3">
                  <c:v>59.996181716054302</c:v>
                </c:pt>
                <c:pt idx="4">
                  <c:v>59.977132700118197</c:v>
                </c:pt>
                <c:pt idx="5">
                  <c:v>59.997403357739202</c:v>
                </c:pt>
                <c:pt idx="6">
                  <c:v>59.989057553699197</c:v>
                </c:pt>
                <c:pt idx="7">
                  <c:v>59.992669843681398</c:v>
                </c:pt>
                <c:pt idx="8">
                  <c:v>59.998775718618802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8A-4FC9-B2EF-C8553276D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510040"/>
        <c:axId val="172180320"/>
      </c:lineChart>
      <c:catAx>
        <c:axId val="172510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Step instant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80320"/>
        <c:crosses val="autoZero"/>
        <c:auto val="1"/>
        <c:lblAlgn val="ctr"/>
        <c:lblOffset val="100"/>
        <c:noMultiLvlLbl val="0"/>
      </c:catAx>
      <c:valAx>
        <c:axId val="17218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10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Frequency during Phase Step (t5)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't5'!$V$15:$V$16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't5'!$V$94:$V$102</c:f>
              <c:numCache>
                <c:formatCode>0.0000</c:formatCode>
                <c:ptCount val="9"/>
                <c:pt idx="0">
                  <c:v>60.000274475879699</c:v>
                </c:pt>
                <c:pt idx="1">
                  <c:v>59.999819108392103</c:v>
                </c:pt>
                <c:pt idx="2">
                  <c:v>59.999947546580302</c:v>
                </c:pt>
                <c:pt idx="3">
                  <c:v>59.999914554635197</c:v>
                </c:pt>
                <c:pt idx="4">
                  <c:v>60.417931676042599</c:v>
                </c:pt>
                <c:pt idx="5">
                  <c:v>60.0003540463075</c:v>
                </c:pt>
                <c:pt idx="6">
                  <c:v>59.999925933387601</c:v>
                </c:pt>
                <c:pt idx="7">
                  <c:v>59.999853320663803</c:v>
                </c:pt>
                <c:pt idx="8">
                  <c:v>59.999907216920199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C2-403C-AB68-E851C0AF7C9A}"/>
            </c:ext>
          </c:extLst>
        </c:ser>
        <c:ser>
          <c:idx val="1"/>
          <c:order val="1"/>
          <c:tx>
            <c:strRef>
              <c:f>'t5'!$W$15:$W$16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't5'!$W$94:$W$102</c:f>
              <c:numCache>
                <c:formatCode>General</c:formatCode>
                <c:ptCount val="9"/>
                <c:pt idx="4" formatCode="0.000">
                  <c:v>60.011036431167703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C2-403C-AB68-E851C0AF7C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181104"/>
        <c:axId val="172181496"/>
      </c:lineChart>
      <c:catAx>
        <c:axId val="1721811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81496"/>
        <c:crosses val="autoZero"/>
        <c:auto val="1"/>
        <c:lblAlgn val="ctr"/>
        <c:lblOffset val="100"/>
        <c:noMultiLvlLbl val="0"/>
      </c:catAx>
      <c:valAx>
        <c:axId val="17218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8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Frequency during Phase Step (t5)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't5'!$V$15:$V$16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't5'!$V$118:$V$126</c:f>
              <c:numCache>
                <c:formatCode>0.0000</c:formatCode>
                <c:ptCount val="9"/>
                <c:pt idx="0">
                  <c:v>60.000386136180602</c:v>
                </c:pt>
                <c:pt idx="1">
                  <c:v>60.000572862095403</c:v>
                </c:pt>
                <c:pt idx="2">
                  <c:v>60.000030884353897</c:v>
                </c:pt>
                <c:pt idx="3">
                  <c:v>59.9994126287299</c:v>
                </c:pt>
                <c:pt idx="4">
                  <c:v>59.576194857519504</c:v>
                </c:pt>
                <c:pt idx="5">
                  <c:v>60.0003917645844</c:v>
                </c:pt>
                <c:pt idx="6">
                  <c:v>60.000560042451603</c:v>
                </c:pt>
                <c:pt idx="7">
                  <c:v>59.999951036450398</c:v>
                </c:pt>
                <c:pt idx="8">
                  <c:v>59.999514380593602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15-4851-A699-EF5DFC805E8F}"/>
            </c:ext>
          </c:extLst>
        </c:ser>
        <c:ser>
          <c:idx val="1"/>
          <c:order val="1"/>
          <c:tx>
            <c:strRef>
              <c:f>'t5'!$W$15:$W$16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't5'!$W$118:$W$126</c:f>
              <c:numCache>
                <c:formatCode>General</c:formatCode>
                <c:ptCount val="9"/>
                <c:pt idx="4" formatCode="0.00000">
                  <c:v>59.977903065121097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15-4851-A699-EF5DFC805E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182280"/>
        <c:axId val="172182672"/>
      </c:lineChart>
      <c:catAx>
        <c:axId val="1721822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82672"/>
        <c:crosses val="autoZero"/>
        <c:auto val="1"/>
        <c:lblAlgn val="ctr"/>
        <c:lblOffset val="100"/>
        <c:noMultiLvlLbl val="0"/>
      </c:catAx>
      <c:valAx>
        <c:axId val="17218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82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</a:t>
            </a:r>
            <a:r>
              <a:rPr lang="en-US" baseline="0"/>
              <a:t> Frequency, Phase Step (t9)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't9'!$AD$4:$AD$5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't9'!$AD$6:$AD$14</c:f>
              <c:numCache>
                <c:formatCode>0.0000</c:formatCode>
                <c:ptCount val="9"/>
                <c:pt idx="0">
                  <c:v>59.999974741288298</c:v>
                </c:pt>
                <c:pt idx="1">
                  <c:v>60.000480271709499</c:v>
                </c:pt>
                <c:pt idx="2">
                  <c:v>60.000445500917301</c:v>
                </c:pt>
                <c:pt idx="3">
                  <c:v>59.9997407784575</c:v>
                </c:pt>
                <c:pt idx="4">
                  <c:v>60.1283956316122</c:v>
                </c:pt>
                <c:pt idx="5">
                  <c:v>59.999943932775103</c:v>
                </c:pt>
                <c:pt idx="6">
                  <c:v>60.000266258929301</c:v>
                </c:pt>
                <c:pt idx="7">
                  <c:v>60.000496125687803</c:v>
                </c:pt>
                <c:pt idx="8">
                  <c:v>59.999829597487498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DE-4CFB-9609-48C842AFC0AB}"/>
            </c:ext>
          </c:extLst>
        </c:ser>
        <c:ser>
          <c:idx val="1"/>
          <c:order val="1"/>
          <c:tx>
            <c:strRef>
              <c:f>'t9'!$AE$4:$AE$5</c:f>
              <c:strCache>
                <c:ptCount val="2"/>
                <c:pt idx="0">
                  <c:v>LM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't9'!$AE$6:$AE$14</c:f>
              <c:numCache>
                <c:formatCode>General</c:formatCode>
                <c:ptCount val="9"/>
                <c:pt idx="4" formatCode="0.0000">
                  <c:v>59.998775717115699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DE-4CFB-9609-48C842AFC0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183456"/>
        <c:axId val="172183848"/>
      </c:lineChart>
      <c:catAx>
        <c:axId val="1721834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83848"/>
        <c:crosses val="autoZero"/>
        <c:auto val="1"/>
        <c:lblAlgn val="ctr"/>
        <c:lblOffset val="100"/>
        <c:noMultiLvlLbl val="0"/>
      </c:catAx>
      <c:valAx>
        <c:axId val="172183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8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</a:t>
            </a:r>
            <a:r>
              <a:rPr lang="en-US" baseline="0"/>
              <a:t> Frequency, Phase Step (t9)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't9'!$AD$4:$AD$5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't9'!$AD$45:$AD$53</c:f>
              <c:numCache>
                <c:formatCode>0.00000</c:formatCode>
                <c:ptCount val="9"/>
                <c:pt idx="0">
                  <c:v>59.998997612318298</c:v>
                </c:pt>
                <c:pt idx="1">
                  <c:v>60.0003301564726</c:v>
                </c:pt>
                <c:pt idx="2">
                  <c:v>60.000370747646102</c:v>
                </c:pt>
                <c:pt idx="3">
                  <c:v>59.9999832344892</c:v>
                </c:pt>
                <c:pt idx="4">
                  <c:v>59.8744202004602</c:v>
                </c:pt>
                <c:pt idx="5">
                  <c:v>60.000023571649798</c:v>
                </c:pt>
                <c:pt idx="6">
                  <c:v>60.001619442067799</c:v>
                </c:pt>
                <c:pt idx="7">
                  <c:v>60.000682848205301</c:v>
                </c:pt>
                <c:pt idx="8">
                  <c:v>59.9996705631184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C8-49F7-82B3-16F3658980F6}"/>
            </c:ext>
          </c:extLst>
        </c:ser>
        <c:ser>
          <c:idx val="1"/>
          <c:order val="1"/>
          <c:tx>
            <c:strRef>
              <c:f>'t9'!$AE$4:$AE$5</c:f>
              <c:strCache>
                <c:ptCount val="2"/>
                <c:pt idx="0">
                  <c:v>LM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't9'!$AE$45:$AE$53</c:f>
              <c:numCache>
                <c:formatCode>General</c:formatCode>
                <c:ptCount val="9"/>
                <c:pt idx="4" formatCode="0.0000">
                  <c:v>59.998687473317801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C8-49F7-82B3-16F365898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036224"/>
        <c:axId val="172036616"/>
      </c:lineChart>
      <c:catAx>
        <c:axId val="1720362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36616"/>
        <c:crosses val="autoZero"/>
        <c:auto val="1"/>
        <c:lblAlgn val="ctr"/>
        <c:lblOffset val="100"/>
        <c:noMultiLvlLbl val="0"/>
      </c:catAx>
      <c:valAx>
        <c:axId val="172036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3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Magnitude during Phase Step (t5)</a:t>
            </a:r>
          </a:p>
        </c:rich>
      </c:tx>
      <c:layout>
        <c:manualLayout>
          <c:xMode val="edge"/>
          <c:yMode val="edge"/>
          <c:x val="0.12526246719160106"/>
          <c:y val="3.12012480499219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't5'!$P$15:$P$16</c:f>
              <c:strCache>
                <c:ptCount val="2"/>
                <c:pt idx="0">
                  <c:v>SS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't5'!$P$17:$P$25</c:f>
              <c:numCache>
                <c:formatCode>0.00000</c:formatCode>
                <c:ptCount val="9"/>
                <c:pt idx="0">
                  <c:v>0.99617601987953697</c:v>
                </c:pt>
                <c:pt idx="1">
                  <c:v>0.99617627455746904</c:v>
                </c:pt>
                <c:pt idx="2">
                  <c:v>0.99619778191489305</c:v>
                </c:pt>
                <c:pt idx="3">
                  <c:v>0.99622635440540697</c:v>
                </c:pt>
                <c:pt idx="4">
                  <c:v>0.99199822336603605</c:v>
                </c:pt>
                <c:pt idx="5">
                  <c:v>0.996220161968846</c:v>
                </c:pt>
                <c:pt idx="6">
                  <c:v>0.99620993145622105</c:v>
                </c:pt>
                <c:pt idx="7">
                  <c:v>0.99625045635318499</c:v>
                </c:pt>
                <c:pt idx="8">
                  <c:v>0.996244040713122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7F-441E-86A2-D202EFBA2F10}"/>
            </c:ext>
          </c:extLst>
        </c:ser>
        <c:ser>
          <c:idx val="1"/>
          <c:order val="1"/>
          <c:tx>
            <c:strRef>
              <c:f>'t5'!$Q$15:$Q$16</c:f>
              <c:strCache>
                <c:ptCount val="2"/>
                <c:pt idx="0">
                  <c:v>LM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't5'!$Q$17:$Q$25</c:f>
              <c:numCache>
                <c:formatCode>General</c:formatCode>
                <c:ptCount val="9"/>
                <c:pt idx="4" formatCode="0.00000">
                  <c:v>0.99647694544932996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7F-441E-86A2-D202EFBA2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037400"/>
        <c:axId val="172037792"/>
      </c:lineChart>
      <c:catAx>
        <c:axId val="1720374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37792"/>
        <c:crosses val="autoZero"/>
        <c:auto val="1"/>
        <c:lblAlgn val="ctr"/>
        <c:lblOffset val="100"/>
        <c:noMultiLvlLbl val="0"/>
      </c:catAx>
      <c:valAx>
        <c:axId val="172037792"/>
        <c:scaling>
          <c:orientation val="minMax"/>
          <c:max val="0.997"/>
          <c:min val="0.991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37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Mag during Phase Step (t5)</a:t>
            </a:r>
          </a:p>
        </c:rich>
      </c:tx>
      <c:layout>
        <c:manualLayout>
          <c:xMode val="edge"/>
          <c:yMode val="edge"/>
          <c:x val="0.12949258563491747"/>
          <c:y val="3.12011453113815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't5'!$P$15:$P$16</c:f>
              <c:strCache>
                <c:ptCount val="2"/>
                <c:pt idx="0">
                  <c:v>SS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't5'!$P$118:$P$126</c:f>
              <c:numCache>
                <c:formatCode>0.00000</c:formatCode>
                <c:ptCount val="9"/>
                <c:pt idx="0">
                  <c:v>0.99619096819387498</c:v>
                </c:pt>
                <c:pt idx="1">
                  <c:v>0.99618998607896603</c:v>
                </c:pt>
                <c:pt idx="2">
                  <c:v>0.99626714792698001</c:v>
                </c:pt>
                <c:pt idx="3">
                  <c:v>0.99626214110414402</c:v>
                </c:pt>
                <c:pt idx="4">
                  <c:v>0.998893750456745</c:v>
                </c:pt>
                <c:pt idx="5">
                  <c:v>0.99620717713538098</c:v>
                </c:pt>
                <c:pt idx="6">
                  <c:v>0.99624139423134594</c:v>
                </c:pt>
                <c:pt idx="7">
                  <c:v>0.99626821563658996</c:v>
                </c:pt>
                <c:pt idx="8">
                  <c:v>0.99628517277668305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6C-4933-A500-BD6E9A420F45}"/>
            </c:ext>
          </c:extLst>
        </c:ser>
        <c:ser>
          <c:idx val="1"/>
          <c:order val="1"/>
          <c:tx>
            <c:strRef>
              <c:f>'t5'!$Q$15:$Q$16</c:f>
              <c:strCache>
                <c:ptCount val="2"/>
                <c:pt idx="0">
                  <c:v>LM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't5'!$Q$118:$Q$126</c:f>
              <c:numCache>
                <c:formatCode>General</c:formatCode>
                <c:ptCount val="9"/>
                <c:pt idx="4" formatCode="0.00000">
                  <c:v>0.99643295522939401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6C-4933-A500-BD6E9A420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038576"/>
        <c:axId val="172038968"/>
      </c:lineChart>
      <c:catAx>
        <c:axId val="172038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38968"/>
        <c:crosses val="autoZero"/>
        <c:auto val="1"/>
        <c:lblAlgn val="ctr"/>
        <c:lblOffset val="100"/>
        <c:noMultiLvlLbl val="0"/>
      </c:catAx>
      <c:valAx>
        <c:axId val="172038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3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Mag during Phase Step (t5)</a:t>
            </a:r>
          </a:p>
        </c:rich>
      </c:tx>
      <c:layout>
        <c:manualLayout>
          <c:xMode val="edge"/>
          <c:yMode val="edge"/>
          <c:x val="0.12949258563491747"/>
          <c:y val="3.12011453113815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't5'!$P$15:$P$16</c:f>
              <c:strCache>
                <c:ptCount val="2"/>
                <c:pt idx="0">
                  <c:v>SS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't5'!$P$130:$P$138</c:f>
              <c:numCache>
                <c:formatCode>0.00000</c:formatCode>
                <c:ptCount val="9"/>
                <c:pt idx="0">
                  <c:v>0.99626332745595003</c:v>
                </c:pt>
                <c:pt idx="1">
                  <c:v>0.99629214980829195</c:v>
                </c:pt>
                <c:pt idx="2">
                  <c:v>0.99628836587509795</c:v>
                </c:pt>
                <c:pt idx="3">
                  <c:v>0.99626838916638405</c:v>
                </c:pt>
                <c:pt idx="4">
                  <c:v>0.99316524316016397</c:v>
                </c:pt>
                <c:pt idx="5">
                  <c:v>0.99629148950517099</c:v>
                </c:pt>
                <c:pt idx="6">
                  <c:v>0.99631511665592098</c:v>
                </c:pt>
                <c:pt idx="7">
                  <c:v>0.99629954488384398</c:v>
                </c:pt>
                <c:pt idx="8">
                  <c:v>0.99625594421724195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A2-4A17-8CA4-E8225AED63C4}"/>
            </c:ext>
          </c:extLst>
        </c:ser>
        <c:ser>
          <c:idx val="1"/>
          <c:order val="1"/>
          <c:tx>
            <c:strRef>
              <c:f>'t5'!$Q$15:$Q$16</c:f>
              <c:strCache>
                <c:ptCount val="2"/>
                <c:pt idx="0">
                  <c:v>LM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't5'!$Q$130:$Q$138</c:f>
              <c:numCache>
                <c:formatCode>General</c:formatCode>
                <c:ptCount val="9"/>
                <c:pt idx="4" formatCode="0.00000">
                  <c:v>0.99628342003134596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A2-4A17-8CA4-E8225AED63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258528"/>
        <c:axId val="219258920"/>
      </c:lineChart>
      <c:catAx>
        <c:axId val="2192585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258920"/>
        <c:crosses val="autoZero"/>
        <c:auto val="1"/>
        <c:lblAlgn val="ctr"/>
        <c:lblOffset val="100"/>
        <c:noMultiLvlLbl val="0"/>
      </c:catAx>
      <c:valAx>
        <c:axId val="219258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258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Mag, Phase Step (t9)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't9'!$X$4:$X$5</c:f>
              <c:strCache>
                <c:ptCount val="2"/>
                <c:pt idx="0">
                  <c:v>SS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't9'!$X$32:$X$40</c:f>
              <c:numCache>
                <c:formatCode>0.00000</c:formatCode>
                <c:ptCount val="9"/>
                <c:pt idx="0">
                  <c:v>0.99618834491867603</c:v>
                </c:pt>
                <c:pt idx="1">
                  <c:v>0.99622804583327396</c:v>
                </c:pt>
                <c:pt idx="2">
                  <c:v>0.99619373238904596</c:v>
                </c:pt>
                <c:pt idx="3">
                  <c:v>0.99617137594535499</c:v>
                </c:pt>
                <c:pt idx="4">
                  <c:v>0.99586308390398903</c:v>
                </c:pt>
                <c:pt idx="5">
                  <c:v>0.99620854332572095</c:v>
                </c:pt>
                <c:pt idx="6">
                  <c:v>0.99620029439069602</c:v>
                </c:pt>
                <c:pt idx="7">
                  <c:v>0.99620429387866405</c:v>
                </c:pt>
                <c:pt idx="8">
                  <c:v>0.99615871052837401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DD-4D07-8214-FECFA591385B}"/>
            </c:ext>
          </c:extLst>
        </c:ser>
        <c:ser>
          <c:idx val="1"/>
          <c:order val="1"/>
          <c:tx>
            <c:strRef>
              <c:f>'t9'!$Y$4:$Y$5</c:f>
              <c:strCache>
                <c:ptCount val="2"/>
                <c:pt idx="0">
                  <c:v>LM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't9'!$Y$32:$Y$40</c:f>
              <c:numCache>
                <c:formatCode>General</c:formatCode>
                <c:ptCount val="9"/>
                <c:pt idx="4" formatCode="0.00000">
                  <c:v>0.99617080449682205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DD-4D07-8214-FECFA5913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259704"/>
        <c:axId val="219260096"/>
      </c:lineChart>
      <c:catAx>
        <c:axId val="2192597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260096"/>
        <c:crosses val="autoZero"/>
        <c:auto val="1"/>
        <c:lblAlgn val="ctr"/>
        <c:lblOffset val="100"/>
        <c:noMultiLvlLbl val="0"/>
      </c:catAx>
      <c:valAx>
        <c:axId val="21926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259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  <a:r>
              <a:rPr lang="en-US" baseline="0"/>
              <a:t> deviation during 1s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Plan1!$X$16</c:f>
              <c:strCache>
                <c:ptCount val="1"/>
                <c:pt idx="0">
                  <c:v>S1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Plan1!$X$17:$X$26</c:f>
              <c:numCache>
                <c:formatCode>General</c:formatCode>
                <c:ptCount val="10"/>
                <c:pt idx="0">
                  <c:v>59.938626365487302</c:v>
                </c:pt>
                <c:pt idx="1">
                  <c:v>59.999992288715198</c:v>
                </c:pt>
                <c:pt idx="2">
                  <c:v>59.999850836957101</c:v>
                </c:pt>
                <c:pt idx="3">
                  <c:v>59.945844594089301</c:v>
                </c:pt>
                <c:pt idx="4">
                  <c:v>59.999966251851902</c:v>
                </c:pt>
                <c:pt idx="5">
                  <c:v>59.999880378799197</c:v>
                </c:pt>
                <c:pt idx="6">
                  <c:v>59.960216229075698</c:v>
                </c:pt>
                <c:pt idx="7">
                  <c:v>59.999950808674903</c:v>
                </c:pt>
                <c:pt idx="8">
                  <c:v>59.999984601467403</c:v>
                </c:pt>
                <c:pt idx="9">
                  <c:v>59.982507016162501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C1-436C-ACFC-60AEA3B7DC70}"/>
            </c:ext>
          </c:extLst>
        </c:ser>
        <c:ser>
          <c:idx val="1"/>
          <c:order val="1"/>
          <c:tx>
            <c:strRef>
              <c:f>Plan1!$Y$16</c:f>
              <c:strCache>
                <c:ptCount val="1"/>
                <c:pt idx="0">
                  <c:v>S2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Plan1!$Y$17:$Y$26</c:f>
              <c:numCache>
                <c:formatCode>General</c:formatCode>
                <c:ptCount val="10"/>
                <c:pt idx="0">
                  <c:v>59.957435623281803</c:v>
                </c:pt>
                <c:pt idx="1">
                  <c:v>60.000015902726503</c:v>
                </c:pt>
                <c:pt idx="2">
                  <c:v>59.999925161297398</c:v>
                </c:pt>
                <c:pt idx="3">
                  <c:v>59.978456121716697</c:v>
                </c:pt>
                <c:pt idx="4">
                  <c:v>59.9999320097332</c:v>
                </c:pt>
                <c:pt idx="5">
                  <c:v>59.999974635797102</c:v>
                </c:pt>
                <c:pt idx="6">
                  <c:v>59.997777735339902</c:v>
                </c:pt>
                <c:pt idx="7">
                  <c:v>59.992762752942703</c:v>
                </c:pt>
                <c:pt idx="8">
                  <c:v>59.999983056709503</c:v>
                </c:pt>
                <c:pt idx="9">
                  <c:v>59.999551111922898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C1-436C-ACFC-60AEA3B7DC70}"/>
            </c:ext>
          </c:extLst>
        </c:ser>
        <c:ser>
          <c:idx val="2"/>
          <c:order val="2"/>
          <c:tx>
            <c:strRef>
              <c:f>Plan1!$Z$16</c:f>
              <c:strCache>
                <c:ptCount val="1"/>
                <c:pt idx="0">
                  <c:v>S3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Plan1!$Z$17:$Z$26</c:f>
              <c:numCache>
                <c:formatCode>General</c:formatCode>
                <c:ptCount val="10"/>
                <c:pt idx="0">
                  <c:v>59.9993493231066</c:v>
                </c:pt>
                <c:pt idx="1">
                  <c:v>59.975271959458198</c:v>
                </c:pt>
                <c:pt idx="2">
                  <c:v>60.000027006219902</c:v>
                </c:pt>
                <c:pt idx="3">
                  <c:v>59.999743474704303</c:v>
                </c:pt>
                <c:pt idx="4">
                  <c:v>59.956669926936698</c:v>
                </c:pt>
                <c:pt idx="5">
                  <c:v>59.999842465816698</c:v>
                </c:pt>
                <c:pt idx="6">
                  <c:v>59.999986287562898</c:v>
                </c:pt>
                <c:pt idx="7">
                  <c:v>59.9428659512023</c:v>
                </c:pt>
                <c:pt idx="8">
                  <c:v>59.999960632672902</c:v>
                </c:pt>
                <c:pt idx="9">
                  <c:v>59.999892016683901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C1-436C-ACFC-60AEA3B7DC70}"/>
            </c:ext>
          </c:extLst>
        </c:ser>
        <c:ser>
          <c:idx val="3"/>
          <c:order val="3"/>
          <c:tx>
            <c:strRef>
              <c:f>Plan1!$AA$16</c:f>
              <c:strCache>
                <c:ptCount val="1"/>
                <c:pt idx="0">
                  <c:v>S4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Plan1!$AA$17:$AA$26</c:f>
              <c:numCache>
                <c:formatCode>General</c:formatCode>
                <c:ptCount val="10"/>
                <c:pt idx="0">
                  <c:v>59.999860775549003</c:v>
                </c:pt>
                <c:pt idx="1">
                  <c:v>59.959729849741201</c:v>
                </c:pt>
                <c:pt idx="2">
                  <c:v>60.000018863169799</c:v>
                </c:pt>
                <c:pt idx="3">
                  <c:v>59.999849435546103</c:v>
                </c:pt>
                <c:pt idx="4">
                  <c:v>59.945583870790699</c:v>
                </c:pt>
                <c:pt idx="5">
                  <c:v>59.999976689437901</c:v>
                </c:pt>
                <c:pt idx="6">
                  <c:v>59.999963786278499</c:v>
                </c:pt>
                <c:pt idx="7">
                  <c:v>59.938382756831103</c:v>
                </c:pt>
                <c:pt idx="8">
                  <c:v>59.999943551098703</c:v>
                </c:pt>
                <c:pt idx="9">
                  <c:v>59.999891487802998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C1-436C-ACFC-60AEA3B7DC70}"/>
            </c:ext>
          </c:extLst>
        </c:ser>
        <c:ser>
          <c:idx val="4"/>
          <c:order val="4"/>
          <c:tx>
            <c:strRef>
              <c:f>Plan1!$AB$16</c:f>
              <c:strCache>
                <c:ptCount val="1"/>
                <c:pt idx="0">
                  <c:v>S5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Plan1!$AB$17:$AB$26</c:f>
              <c:numCache>
                <c:formatCode>General</c:formatCode>
                <c:ptCount val="10"/>
                <c:pt idx="0">
                  <c:v>59.999884227013503</c:v>
                </c:pt>
                <c:pt idx="1">
                  <c:v>59.9403376672402</c:v>
                </c:pt>
                <c:pt idx="2">
                  <c:v>60.000010802604599</c:v>
                </c:pt>
                <c:pt idx="3">
                  <c:v>59.999871417084101</c:v>
                </c:pt>
                <c:pt idx="4">
                  <c:v>59.938162274346602</c:v>
                </c:pt>
                <c:pt idx="5">
                  <c:v>59.999861456171303</c:v>
                </c:pt>
                <c:pt idx="6">
                  <c:v>59.999964108732101</c:v>
                </c:pt>
                <c:pt idx="7">
                  <c:v>59.942498172476597</c:v>
                </c:pt>
                <c:pt idx="8">
                  <c:v>59.999934921214901</c:v>
                </c:pt>
                <c:pt idx="9">
                  <c:v>59.999957041686997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C1-436C-ACFC-60AEA3B7DC70}"/>
            </c:ext>
          </c:extLst>
        </c:ser>
        <c:ser>
          <c:idx val="5"/>
          <c:order val="5"/>
          <c:tx>
            <c:strRef>
              <c:f>Plan1!$AC$16</c:f>
              <c:strCache>
                <c:ptCount val="1"/>
                <c:pt idx="0">
                  <c:v>S6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Plan1!$AC$17:$AC$26</c:f>
              <c:numCache>
                <c:formatCode>General</c:formatCode>
                <c:ptCount val="10"/>
                <c:pt idx="0">
                  <c:v>59.999940510406503</c:v>
                </c:pt>
                <c:pt idx="1">
                  <c:v>59.999940510406503</c:v>
                </c:pt>
                <c:pt idx="2">
                  <c:v>59.999940510406503</c:v>
                </c:pt>
                <c:pt idx="3">
                  <c:v>59.999940510406503</c:v>
                </c:pt>
                <c:pt idx="4">
                  <c:v>59.999940510406503</c:v>
                </c:pt>
                <c:pt idx="5">
                  <c:v>59.999940510406503</c:v>
                </c:pt>
                <c:pt idx="6">
                  <c:v>59.999940510406503</c:v>
                </c:pt>
                <c:pt idx="7">
                  <c:v>59.999940510406503</c:v>
                </c:pt>
                <c:pt idx="8">
                  <c:v>59.999940510406503</c:v>
                </c:pt>
                <c:pt idx="9">
                  <c:v>59.999940510406503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6C1-436C-ACFC-60AEA3B7DC70}"/>
            </c:ext>
          </c:extLst>
        </c:ser>
        <c:ser>
          <c:idx val="6"/>
          <c:order val="6"/>
          <c:tx>
            <c:strRef>
              <c:f>Plan1!$AD$16</c:f>
              <c:strCache>
                <c:ptCount val="1"/>
                <c:pt idx="0">
                  <c:v>S7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Plan1!$AD$17:$AD$26</c:f>
              <c:numCache>
                <c:formatCode>General</c:formatCode>
                <c:ptCount val="10"/>
                <c:pt idx="0">
                  <c:v>60.0000013426625</c:v>
                </c:pt>
                <c:pt idx="1">
                  <c:v>59.940324658711901</c:v>
                </c:pt>
                <c:pt idx="2">
                  <c:v>59.999947549690901</c:v>
                </c:pt>
                <c:pt idx="3">
                  <c:v>59.9998789119959</c:v>
                </c:pt>
                <c:pt idx="4">
                  <c:v>59.950893750418999</c:v>
                </c:pt>
                <c:pt idx="5">
                  <c:v>59.999984384428302</c:v>
                </c:pt>
                <c:pt idx="6">
                  <c:v>59.999876037725599</c:v>
                </c:pt>
                <c:pt idx="7">
                  <c:v>59.967800306932297</c:v>
                </c:pt>
                <c:pt idx="8">
                  <c:v>59.999918924271199</c:v>
                </c:pt>
                <c:pt idx="9">
                  <c:v>59.999901914108797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6C1-436C-ACFC-60AEA3B7DC70}"/>
            </c:ext>
          </c:extLst>
        </c:ser>
        <c:ser>
          <c:idx val="7"/>
          <c:order val="7"/>
          <c:tx>
            <c:strRef>
              <c:f>Plan1!$AE$16</c:f>
              <c:strCache>
                <c:ptCount val="1"/>
                <c:pt idx="0">
                  <c:v>S8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Plan1!$AE$17:$AE$26</c:f>
              <c:numCache>
                <c:formatCode>General</c:formatCode>
                <c:ptCount val="10"/>
                <c:pt idx="0">
                  <c:v>59.999970864279902</c:v>
                </c:pt>
                <c:pt idx="1">
                  <c:v>59.942864891407801</c:v>
                </c:pt>
                <c:pt idx="2">
                  <c:v>59.999933224061202</c:v>
                </c:pt>
                <c:pt idx="3">
                  <c:v>59.999820165274102</c:v>
                </c:pt>
                <c:pt idx="4">
                  <c:v>59.9567907899944</c:v>
                </c:pt>
                <c:pt idx="5">
                  <c:v>59.9999775203108</c:v>
                </c:pt>
                <c:pt idx="6">
                  <c:v>59.999883685936503</c:v>
                </c:pt>
                <c:pt idx="7">
                  <c:v>59.9767255086091</c:v>
                </c:pt>
                <c:pt idx="8">
                  <c:v>59.999869283310403</c:v>
                </c:pt>
                <c:pt idx="9">
                  <c:v>59.999960461980201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6C1-436C-ACFC-60AEA3B7DC70}"/>
            </c:ext>
          </c:extLst>
        </c:ser>
        <c:ser>
          <c:idx val="8"/>
          <c:order val="8"/>
          <c:tx>
            <c:strRef>
              <c:f>Plan1!$AF$16</c:f>
              <c:strCache>
                <c:ptCount val="1"/>
                <c:pt idx="0">
                  <c:v>S9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Plan1!$AF$17:$AF$26</c:f>
              <c:numCache>
                <c:formatCode>General</c:formatCode>
                <c:ptCount val="10"/>
                <c:pt idx="0">
                  <c:v>59.999867541832501</c:v>
                </c:pt>
                <c:pt idx="1">
                  <c:v>59.950244349929498</c:v>
                </c:pt>
                <c:pt idx="2">
                  <c:v>59.999903453639298</c:v>
                </c:pt>
                <c:pt idx="3">
                  <c:v>59.999906882414599</c:v>
                </c:pt>
                <c:pt idx="4">
                  <c:v>59.966983007704002</c:v>
                </c:pt>
                <c:pt idx="5">
                  <c:v>60.000019385322801</c:v>
                </c:pt>
                <c:pt idx="6">
                  <c:v>59.999976211949601</c:v>
                </c:pt>
                <c:pt idx="7">
                  <c:v>59.991486410252897</c:v>
                </c:pt>
                <c:pt idx="8">
                  <c:v>59.999577872934303</c:v>
                </c:pt>
                <c:pt idx="9">
                  <c:v>60.000031803076801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6C1-436C-ACFC-60AEA3B7DC70}"/>
            </c:ext>
          </c:extLst>
        </c:ser>
        <c:ser>
          <c:idx val="9"/>
          <c:order val="9"/>
          <c:tx>
            <c:strRef>
              <c:f>Plan1!$AG$16</c:f>
              <c:strCache>
                <c:ptCount val="1"/>
                <c:pt idx="0">
                  <c:v>S10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Plan1!$AG$17:$AG$26</c:f>
              <c:numCache>
                <c:formatCode>General</c:formatCode>
                <c:ptCount val="10"/>
                <c:pt idx="0">
                  <c:v>59.999978594583901</c:v>
                </c:pt>
                <c:pt idx="1">
                  <c:v>59.955649915265703</c:v>
                </c:pt>
                <c:pt idx="2">
                  <c:v>59.999903317929402</c:v>
                </c:pt>
                <c:pt idx="3">
                  <c:v>59.9999166892216</c:v>
                </c:pt>
                <c:pt idx="4">
                  <c:v>59.975541799790498</c:v>
                </c:pt>
                <c:pt idx="5">
                  <c:v>59.999984576053301</c:v>
                </c:pt>
                <c:pt idx="6">
                  <c:v>59.999900681948802</c:v>
                </c:pt>
                <c:pt idx="7">
                  <c:v>59.996774522682898</c:v>
                </c:pt>
                <c:pt idx="8">
                  <c:v>59.996099208247699</c:v>
                </c:pt>
                <c:pt idx="9">
                  <c:v>60.000030157061801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6C1-436C-ACFC-60AEA3B7DC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550272"/>
        <c:axId val="170550664"/>
      </c:lineChart>
      <c:catAx>
        <c:axId val="17055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50664"/>
        <c:crosses val="autoZero"/>
        <c:auto val="1"/>
        <c:lblAlgn val="ctr"/>
        <c:lblOffset val="100"/>
        <c:noMultiLvlLbl val="0"/>
      </c:catAx>
      <c:valAx>
        <c:axId val="170550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5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Mag, Phase Step (t9)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't9'!$X$4:$X$5</c:f>
              <c:strCache>
                <c:ptCount val="2"/>
                <c:pt idx="0">
                  <c:v>SS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't9'!$X$19:$X$27</c:f>
              <c:numCache>
                <c:formatCode>0.00000</c:formatCode>
                <c:ptCount val="9"/>
                <c:pt idx="0">
                  <c:v>0.99613399621069498</c:v>
                </c:pt>
                <c:pt idx="1">
                  <c:v>0.99617965280978904</c:v>
                </c:pt>
                <c:pt idx="2">
                  <c:v>0.99620233751103004</c:v>
                </c:pt>
                <c:pt idx="3">
                  <c:v>0.99621854130007004</c:v>
                </c:pt>
                <c:pt idx="4">
                  <c:v>0.99680863650252705</c:v>
                </c:pt>
                <c:pt idx="5">
                  <c:v>0.99618911868186599</c:v>
                </c:pt>
                <c:pt idx="6">
                  <c:v>0.99618924259228503</c:v>
                </c:pt>
                <c:pt idx="7">
                  <c:v>0.99621444502465895</c:v>
                </c:pt>
                <c:pt idx="8">
                  <c:v>0.99620064677423303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79-4113-866C-13E646ABF56F}"/>
            </c:ext>
          </c:extLst>
        </c:ser>
        <c:ser>
          <c:idx val="1"/>
          <c:order val="1"/>
          <c:tx>
            <c:strRef>
              <c:f>'t9'!$Y$4:$Y$5</c:f>
              <c:strCache>
                <c:ptCount val="2"/>
                <c:pt idx="0">
                  <c:v>LM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't9'!$Y$19:$Y$27</c:f>
              <c:numCache>
                <c:formatCode>General</c:formatCode>
                <c:ptCount val="9"/>
                <c:pt idx="4" formatCode="0.00000">
                  <c:v>0.99618756010463005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79-4113-866C-13E646ABF5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260880"/>
        <c:axId val="219261272"/>
      </c:lineChart>
      <c:catAx>
        <c:axId val="219260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261272"/>
        <c:crosses val="autoZero"/>
        <c:auto val="1"/>
        <c:lblAlgn val="ctr"/>
        <c:lblOffset val="100"/>
        <c:noMultiLvlLbl val="0"/>
      </c:catAx>
      <c:valAx>
        <c:axId val="219261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26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Phase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't9'!$AB$4:$AB$5</c:f>
              <c:strCache>
                <c:ptCount val="2"/>
                <c:pt idx="0">
                  <c:v>SS</c:v>
                </c:pt>
                <c:pt idx="1">
                  <c:v>Phase_abs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't9'!$AB$19:$AB$27</c:f>
              <c:numCache>
                <c:formatCode>0.0000</c:formatCode>
                <c:ptCount val="9"/>
                <c:pt idx="0">
                  <c:v>119.9225682181029</c:v>
                </c:pt>
                <c:pt idx="1">
                  <c:v>119.91987176771219</c:v>
                </c:pt>
                <c:pt idx="2">
                  <c:v>119.9219172698654</c:v>
                </c:pt>
                <c:pt idx="3">
                  <c:v>119.9235500685876</c:v>
                </c:pt>
                <c:pt idx="4">
                  <c:v>120.82535542706231</c:v>
                </c:pt>
                <c:pt idx="5">
                  <c:v>129.92431861326611</c:v>
                </c:pt>
                <c:pt idx="6">
                  <c:v>129.9237069136735</c:v>
                </c:pt>
                <c:pt idx="7">
                  <c:v>129.9218619439805</c:v>
                </c:pt>
                <c:pt idx="8">
                  <c:v>129.9246689754471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7B-457C-BE01-92DE7321F5A3}"/>
            </c:ext>
          </c:extLst>
        </c:ser>
        <c:ser>
          <c:idx val="1"/>
          <c:order val="1"/>
          <c:tx>
            <c:strRef>
              <c:f>'t9'!$AC$4:$AC$5</c:f>
              <c:strCache>
                <c:ptCount val="2"/>
                <c:pt idx="0">
                  <c:v>LM</c:v>
                </c:pt>
                <c:pt idx="1">
                  <c:v>Phase[deg]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't9'!$AC$19:$AC$27</c:f>
              <c:numCache>
                <c:formatCode>General</c:formatCode>
                <c:ptCount val="9"/>
                <c:pt idx="4" formatCode="0.0000">
                  <c:v>120.85903909075201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7B-457C-BE01-92DE7321F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262056"/>
        <c:axId val="219736568"/>
      </c:lineChart>
      <c:catAx>
        <c:axId val="2192620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36568"/>
        <c:crosses val="autoZero"/>
        <c:auto val="1"/>
        <c:lblAlgn val="ctr"/>
        <c:lblOffset val="100"/>
        <c:noMultiLvlLbl val="0"/>
      </c:catAx>
      <c:valAx>
        <c:axId val="219736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262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Estimated Phase,</a:t>
            </a:r>
            <a:r>
              <a:rPr lang="en-US" baseline="0" dirty="0"/>
              <a:t> Phase</a:t>
            </a:r>
            <a:r>
              <a:rPr lang="en-US" dirty="0"/>
              <a:t> Step (t5)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't5'!$S$3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't5'!$S$94:$S$102</c:f>
              <c:numCache>
                <c:formatCode>0.00000</c:formatCode>
                <c:ptCount val="9"/>
                <c:pt idx="0">
                  <c:v>119.920592643012</c:v>
                </c:pt>
                <c:pt idx="1">
                  <c:v>119.922901955844</c:v>
                </c:pt>
                <c:pt idx="2">
                  <c:v>119.923873818083</c:v>
                </c:pt>
                <c:pt idx="3">
                  <c:v>119.923850407514</c:v>
                </c:pt>
                <c:pt idx="4" formatCode="0.0000">
                  <c:v>124.73927519442</c:v>
                </c:pt>
                <c:pt idx="5">
                  <c:v>129.922306071121</c:v>
                </c:pt>
                <c:pt idx="6">
                  <c:v>129.92362127075199</c:v>
                </c:pt>
                <c:pt idx="7">
                  <c:v>129.92457874509901</c:v>
                </c:pt>
                <c:pt idx="8">
                  <c:v>129.92395666231201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CA-4CCA-A8B4-44ADE744D3BE}"/>
            </c:ext>
          </c:extLst>
        </c:ser>
        <c:ser>
          <c:idx val="1"/>
          <c:order val="1"/>
          <c:tx>
            <c:strRef>
              <c:f>'t5'!$T$3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't5'!$T$94:$T$102</c:f>
              <c:numCache>
                <c:formatCode>General</c:formatCode>
                <c:ptCount val="9"/>
                <c:pt idx="4" formatCode="0.0000">
                  <c:v>124.90155433502299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CA-4CCA-A8B4-44ADE744D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737352"/>
        <c:axId val="219737744"/>
      </c:lineChart>
      <c:catAx>
        <c:axId val="2197373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37744"/>
        <c:crosses val="autoZero"/>
        <c:auto val="1"/>
        <c:lblAlgn val="ctr"/>
        <c:lblOffset val="100"/>
        <c:noMultiLvlLbl val="0"/>
      </c:catAx>
      <c:valAx>
        <c:axId val="21973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3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Phase during Phase Step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't5'!$S$3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't5'!$S$130:$S$138</c:f>
              <c:numCache>
                <c:formatCode>0.00000</c:formatCode>
                <c:ptCount val="9"/>
                <c:pt idx="0">
                  <c:v>119.92195491819901</c:v>
                </c:pt>
                <c:pt idx="1">
                  <c:v>119.92275188073801</c:v>
                </c:pt>
                <c:pt idx="2">
                  <c:v>119.92433195205101</c:v>
                </c:pt>
                <c:pt idx="3">
                  <c:v>119.92323446591899</c:v>
                </c:pt>
                <c:pt idx="4" formatCode="0.0000">
                  <c:v>115.088322820084</c:v>
                </c:pt>
                <c:pt idx="5">
                  <c:v>109.920313289338</c:v>
                </c:pt>
                <c:pt idx="6">
                  <c:v>109.922994699863</c:v>
                </c:pt>
                <c:pt idx="7">
                  <c:v>109.924458735987</c:v>
                </c:pt>
                <c:pt idx="8">
                  <c:v>109.92274044559301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26-46CB-B3C7-E4C01B5C0ACC}"/>
            </c:ext>
          </c:extLst>
        </c:ser>
        <c:ser>
          <c:idx val="1"/>
          <c:order val="1"/>
          <c:tx>
            <c:strRef>
              <c:f>'t5'!$T$3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't5'!$T$130:$T$138</c:f>
              <c:numCache>
                <c:formatCode>General</c:formatCode>
                <c:ptCount val="9"/>
                <c:pt idx="4" formatCode="0.0000">
                  <c:v>114.941985866604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26-46CB-B3C7-E4C01B5C0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738528"/>
        <c:axId val="219738920"/>
      </c:lineChart>
      <c:catAx>
        <c:axId val="2197385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38920"/>
        <c:crosses val="autoZero"/>
        <c:auto val="1"/>
        <c:lblAlgn val="ctr"/>
        <c:lblOffset val="100"/>
        <c:noMultiLvlLbl val="0"/>
      </c:catAx>
      <c:valAx>
        <c:axId val="219738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38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Phase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't9'!$AB$4:$AB$5</c:f>
              <c:strCache>
                <c:ptCount val="2"/>
                <c:pt idx="0">
                  <c:v>SS</c:v>
                </c:pt>
                <c:pt idx="1">
                  <c:v>Phase_abs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't9'!$AB$58:$AB$66</c:f>
              <c:numCache>
                <c:formatCode>0.0000</c:formatCode>
                <c:ptCount val="9"/>
                <c:pt idx="0">
                  <c:v>119.93357948103039</c:v>
                </c:pt>
                <c:pt idx="1">
                  <c:v>119.92054990769491</c:v>
                </c:pt>
                <c:pt idx="2">
                  <c:v>119.92337831360069</c:v>
                </c:pt>
                <c:pt idx="3">
                  <c:v>119.9256167965451</c:v>
                </c:pt>
                <c:pt idx="4">
                  <c:v>118.9976197152525</c:v>
                </c:pt>
                <c:pt idx="5">
                  <c:v>109.9235513249203</c:v>
                </c:pt>
                <c:pt idx="6">
                  <c:v>109.92439285294159</c:v>
                </c:pt>
                <c:pt idx="7">
                  <c:v>109.9241999338973</c:v>
                </c:pt>
                <c:pt idx="8">
                  <c:v>109.92380648561939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C0-4F45-9826-72BD62CA99F0}"/>
            </c:ext>
          </c:extLst>
        </c:ser>
        <c:ser>
          <c:idx val="1"/>
          <c:order val="1"/>
          <c:tx>
            <c:strRef>
              <c:f>'t9'!$AC$4:$AC$5</c:f>
              <c:strCache>
                <c:ptCount val="2"/>
                <c:pt idx="0">
                  <c:v>LM</c:v>
                </c:pt>
                <c:pt idx="1">
                  <c:v>Phase[deg]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't9'!$AC$58:$AC$66</c:f>
              <c:numCache>
                <c:formatCode>General</c:formatCode>
                <c:ptCount val="9"/>
                <c:pt idx="4" formatCode="0.0000">
                  <c:v>118.92859494528599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C0-4F45-9826-72BD62CA9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739704"/>
        <c:axId val="219740096"/>
      </c:lineChart>
      <c:catAx>
        <c:axId val="2197397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40096"/>
        <c:crosses val="autoZero"/>
        <c:auto val="1"/>
        <c:lblAlgn val="ctr"/>
        <c:lblOffset val="100"/>
        <c:noMultiLvlLbl val="0"/>
      </c:catAx>
      <c:valAx>
        <c:axId val="21974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39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Estimated Frequency during</a:t>
            </a:r>
            <a:r>
              <a:rPr lang="en-US" baseline="0" dirty="0"/>
              <a:t> Mag Step (t5) – MSp0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't5'!$V$2:$V$3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't5'!$V$4:$V$12</c:f>
              <c:numCache>
                <c:formatCode>0.0000</c:formatCode>
                <c:ptCount val="9"/>
                <c:pt idx="0">
                  <c:v>60.000400256112101</c:v>
                </c:pt>
                <c:pt idx="1">
                  <c:v>60.000704575221697</c:v>
                </c:pt>
                <c:pt idx="2">
                  <c:v>60.000083309654897</c:v>
                </c:pt>
                <c:pt idx="3">
                  <c:v>59.999509769946897</c:v>
                </c:pt>
                <c:pt idx="4">
                  <c:v>59.999867922302201</c:v>
                </c:pt>
                <c:pt idx="5">
                  <c:v>60.000401724390102</c:v>
                </c:pt>
                <c:pt idx="6">
                  <c:v>60.000561134849796</c:v>
                </c:pt>
                <c:pt idx="7">
                  <c:v>59.9999250138831</c:v>
                </c:pt>
                <c:pt idx="8">
                  <c:v>59.999481974972099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A4-45A3-BAD1-5FEAE55E4EB6}"/>
            </c:ext>
          </c:extLst>
        </c:ser>
        <c:ser>
          <c:idx val="2"/>
          <c:order val="1"/>
          <c:tx>
            <c:strRef>
              <c:f>'t5'!$X$2:$X$3</c:f>
              <c:strCache>
                <c:ptCount val="2"/>
                <c:pt idx="0">
                  <c:v>LM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't5'!$X$4:$X$12</c:f>
              <c:numCache>
                <c:formatCode>General</c:formatCode>
                <c:ptCount val="9"/>
                <c:pt idx="4" formatCode="0.0000">
                  <c:v>59.993557724855599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A4-45A3-BAD1-5FEAE55E4E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786120"/>
        <c:axId val="219786512"/>
      </c:lineChart>
      <c:catAx>
        <c:axId val="219786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86512"/>
        <c:crosses val="autoZero"/>
        <c:auto val="1"/>
        <c:lblAlgn val="ctr"/>
        <c:lblOffset val="100"/>
        <c:noMultiLvlLbl val="0"/>
      </c:catAx>
      <c:valAx>
        <c:axId val="21978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86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errors [%], MSp0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FreqAn!$A$9</c:f>
              <c:strCache>
                <c:ptCount val="1"/>
                <c:pt idx="0">
                  <c:v>SS err[%]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FreqAn!$B$9:$J$9</c:f>
              <c:numCache>
                <c:formatCode>0.0000</c:formatCode>
                <c:ptCount val="9"/>
                <c:pt idx="0">
                  <c:v>1.5381139303668098E-2</c:v>
                </c:pt>
                <c:pt idx="1">
                  <c:v>2.4820475193495877E-2</c:v>
                </c:pt>
                <c:pt idx="2">
                  <c:v>1.250484922833787E-2</c:v>
                </c:pt>
                <c:pt idx="3">
                  <c:v>-9.4539064966407216E-4</c:v>
                </c:pt>
                <c:pt idx="4">
                  <c:v>-2.2012949633184084E-4</c:v>
                </c:pt>
                <c:pt idx="5">
                  <c:v>5.116871205027943E-4</c:v>
                </c:pt>
                <c:pt idx="6">
                  <c:v>-1.2495702203831153E-2</c:v>
                </c:pt>
                <c:pt idx="7">
                  <c:v>-2.3157495939164125E-2</c:v>
                </c:pt>
                <c:pt idx="8">
                  <c:v>-1.3965326798164313E-2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0F-4A39-8AC1-55DA19E119DB}"/>
            </c:ext>
          </c:extLst>
        </c:ser>
        <c:ser>
          <c:idx val="1"/>
          <c:order val="1"/>
          <c:tx>
            <c:strRef>
              <c:f>FreqAn!$A$10</c:f>
              <c:strCache>
                <c:ptCount val="1"/>
                <c:pt idx="0">
                  <c:v>LM err [%]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FreqAn!$B$10:$J$10</c:f>
              <c:numCache>
                <c:formatCode>0.0000</c:formatCode>
                <c:ptCount val="9"/>
                <c:pt idx="0">
                  <c:v>6.6761249885042657E-3</c:v>
                </c:pt>
                <c:pt idx="1">
                  <c:v>-1.9535438666669811E-3</c:v>
                </c:pt>
                <c:pt idx="2">
                  <c:v>-2.8974254753322271E-3</c:v>
                </c:pt>
                <c:pt idx="3">
                  <c:v>6.9135767979962752E-3</c:v>
                </c:pt>
                <c:pt idx="4">
                  <c:v>-1.0431459312994681E-2</c:v>
                </c:pt>
                <c:pt idx="5">
                  <c:v>7.4975647729994916E-3</c:v>
                </c:pt>
                <c:pt idx="6">
                  <c:v>-1.9975737141682734E-3</c:v>
                </c:pt>
                <c:pt idx="7">
                  <c:v>-3.6564829735041826E-3</c:v>
                </c:pt>
                <c:pt idx="8">
                  <c:v>7.8266284144964029E-3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0F-4A39-8AC1-55DA19E11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787688"/>
        <c:axId val="219788080"/>
      </c:lineChart>
      <c:catAx>
        <c:axId val="2197876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88080"/>
        <c:crosses val="autoZero"/>
        <c:auto val="1"/>
        <c:lblAlgn val="ctr"/>
        <c:lblOffset val="100"/>
        <c:noMultiLvlLbl val="0"/>
      </c:catAx>
      <c:valAx>
        <c:axId val="21978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8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errors [%], MSp120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FreqAn!$A$23</c:f>
              <c:strCache>
                <c:ptCount val="1"/>
                <c:pt idx="0">
                  <c:v>SS err[%]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FreqAn!$B$23:$J$23</c:f>
              <c:numCache>
                <c:formatCode>0.0000</c:formatCode>
                <c:ptCount val="9"/>
                <c:pt idx="0">
                  <c:v>7.101007762836768E-3</c:v>
                </c:pt>
                <c:pt idx="1">
                  <c:v>-8.0574040373330522E-3</c:v>
                </c:pt>
                <c:pt idx="2">
                  <c:v>-1.8783709532499415E-2</c:v>
                </c:pt>
                <c:pt idx="3">
                  <c:v>8.225642398329569E-4</c:v>
                </c:pt>
                <c:pt idx="4">
                  <c:v>4.9569907633421428E-4</c:v>
                </c:pt>
                <c:pt idx="5">
                  <c:v>-3.2620186870010079E-3</c:v>
                </c:pt>
                <c:pt idx="6">
                  <c:v>2.8979184394965309E-3</c:v>
                </c:pt>
                <c:pt idx="7">
                  <c:v>1.0504649952499298E-2</c:v>
                </c:pt>
                <c:pt idx="8">
                  <c:v>2.1919253752002987E-2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34-4321-A4B5-4DE317D71B9F}"/>
            </c:ext>
          </c:extLst>
        </c:ser>
        <c:ser>
          <c:idx val="1"/>
          <c:order val="1"/>
          <c:tx>
            <c:strRef>
              <c:f>FreqAn!$A$24</c:f>
              <c:strCache>
                <c:ptCount val="1"/>
                <c:pt idx="0">
                  <c:v>LM err [%]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FreqAn!$B$24:$J$24</c:f>
              <c:numCache>
                <c:formatCode>0.0000</c:formatCode>
                <c:ptCount val="9"/>
                <c:pt idx="0">
                  <c:v>-9.2904128816684306E-4</c:v>
                </c:pt>
                <c:pt idx="1">
                  <c:v>-8.5405486703275333E-3</c:v>
                </c:pt>
                <c:pt idx="2">
                  <c:v>7.4084115979999865E-3</c:v>
                </c:pt>
                <c:pt idx="3">
                  <c:v>-6.6535170730001409E-3</c:v>
                </c:pt>
                <c:pt idx="4">
                  <c:v>4.7618603848320618E-3</c:v>
                </c:pt>
                <c:pt idx="5">
                  <c:v>1.5767527696652905E-3</c:v>
                </c:pt>
                <c:pt idx="6">
                  <c:v>-6.0412491718390511E-3</c:v>
                </c:pt>
                <c:pt idx="7">
                  <c:v>9.3180263558304919E-3</c:v>
                </c:pt>
                <c:pt idx="8">
                  <c:v>-9.9039540158329942E-3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34-4321-A4B5-4DE317D71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788864"/>
        <c:axId val="219789256"/>
      </c:lineChart>
      <c:catAx>
        <c:axId val="2197888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89256"/>
        <c:crosses val="autoZero"/>
        <c:auto val="1"/>
        <c:lblAlgn val="ctr"/>
        <c:lblOffset val="100"/>
        <c:noMultiLvlLbl val="0"/>
      </c:catAx>
      <c:valAx>
        <c:axId val="219789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8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</a:t>
            </a:r>
            <a:r>
              <a:rPr lang="en-US" baseline="0"/>
              <a:t> Frequency, Mag Step (t9)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't9'!$AD$4:$AD$5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't9'!$AD$85:$AD$93</c:f>
              <c:numCache>
                <c:formatCode>0.00000</c:formatCode>
                <c:ptCount val="9"/>
                <c:pt idx="0">
                  <c:v>59.999976685401002</c:v>
                </c:pt>
                <c:pt idx="1">
                  <c:v>60.000459022786401</c:v>
                </c:pt>
                <c:pt idx="2">
                  <c:v>60.000151128581102</c:v>
                </c:pt>
                <c:pt idx="3">
                  <c:v>59.999882065559298</c:v>
                </c:pt>
                <c:pt idx="4">
                  <c:v>59.991620803921101</c:v>
                </c:pt>
                <c:pt idx="5">
                  <c:v>60.000072706605501</c:v>
                </c:pt>
                <c:pt idx="6">
                  <c:v>60.000266216555403</c:v>
                </c:pt>
                <c:pt idx="7">
                  <c:v>60.000178716244001</c:v>
                </c:pt>
                <c:pt idx="8">
                  <c:v>59.999671939895698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BD-44A4-9061-37C8ACC3068D}"/>
            </c:ext>
          </c:extLst>
        </c:ser>
        <c:ser>
          <c:idx val="1"/>
          <c:order val="1"/>
          <c:tx>
            <c:strRef>
              <c:f>'t9'!$AE$4:$AE$5</c:f>
              <c:strCache>
                <c:ptCount val="2"/>
                <c:pt idx="0">
                  <c:v>LM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't9'!$AE$85:$AE$93</c:f>
              <c:numCache>
                <c:formatCode>General</c:formatCode>
                <c:ptCount val="9"/>
                <c:pt idx="4" formatCode="0.0000">
                  <c:v>60.004695977237297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BD-44A4-9061-37C8ACC30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472040"/>
        <c:axId val="219472432"/>
      </c:lineChart>
      <c:catAx>
        <c:axId val="2194720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472432"/>
        <c:crosses val="autoZero"/>
        <c:auto val="1"/>
        <c:lblAlgn val="ctr"/>
        <c:lblOffset val="100"/>
        <c:noMultiLvlLbl val="0"/>
      </c:catAx>
      <c:valAx>
        <c:axId val="2194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472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Estimated</a:t>
            </a:r>
            <a:r>
              <a:rPr lang="en-US" baseline="0" dirty="0"/>
              <a:t> Mag, Mag Step (t9)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't9'!$X$4:$X$5</c:f>
              <c:strCache>
                <c:ptCount val="2"/>
                <c:pt idx="0">
                  <c:v>SS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't9'!$W$85:$W$93</c:f>
              <c:numCache>
                <c:formatCode>0.00000</c:formatCode>
                <c:ptCount val="9"/>
                <c:pt idx="0">
                  <c:v>0.905576823427788</c:v>
                </c:pt>
                <c:pt idx="1">
                  <c:v>0.90554182128496696</c:v>
                </c:pt>
                <c:pt idx="2">
                  <c:v>0.90551768358098805</c:v>
                </c:pt>
                <c:pt idx="3">
                  <c:v>0.90552405580253603</c:v>
                </c:pt>
                <c:pt idx="4">
                  <c:v>0.91548961453732303</c:v>
                </c:pt>
                <c:pt idx="5">
                  <c:v>0.99615667415058795</c:v>
                </c:pt>
                <c:pt idx="6">
                  <c:v>0.99607191273110096</c:v>
                </c:pt>
                <c:pt idx="7">
                  <c:v>0.99604572417609005</c:v>
                </c:pt>
                <c:pt idx="8">
                  <c:v>0.99609596710093495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6-484E-8577-408B3A2638DD}"/>
            </c:ext>
          </c:extLst>
        </c:ser>
        <c:ser>
          <c:idx val="1"/>
          <c:order val="1"/>
          <c:tx>
            <c:strRef>
              <c:f>'t9'!$Y$4:$Y$5</c:f>
              <c:strCache>
                <c:ptCount val="2"/>
                <c:pt idx="0">
                  <c:v>LM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't9'!$X$85:$X$93</c:f>
              <c:numCache>
                <c:formatCode>General</c:formatCode>
                <c:ptCount val="9"/>
                <c:pt idx="4" formatCode="0.00000">
                  <c:v>0.91426715273821302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36-484E-8577-408B3A2638DD}"/>
            </c:ext>
          </c:extLst>
        </c:ser>
        <c:ser>
          <c:idx val="2"/>
          <c:order val="2"/>
          <c:tx>
            <c:strRef>
              <c:f>'t9'!$Y$83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't9'!$Y$85:$Y$93</c:f>
              <c:numCache>
                <c:formatCode>General</c:formatCode>
                <c:ptCount val="9"/>
                <c:pt idx="4">
                  <c:v>0.91428105060512499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36-484E-8577-408B3A263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473216"/>
        <c:axId val="219473608"/>
      </c:lineChart>
      <c:catAx>
        <c:axId val="219473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473608"/>
        <c:crosses val="autoZero"/>
        <c:auto val="1"/>
        <c:lblAlgn val="ctr"/>
        <c:lblOffset val="100"/>
        <c:noMultiLvlLbl val="0"/>
      </c:catAx>
      <c:valAx>
        <c:axId val="219473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47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Magnitude</a:t>
            </a:r>
            <a:r>
              <a:rPr lang="en-US" baseline="0"/>
              <a:t> deviation during 1s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Plan1!$B$16</c:f>
              <c:strCache>
                <c:ptCount val="1"/>
                <c:pt idx="0">
                  <c:v>S1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Plan1!$B$17:$B$26</c:f>
              <c:numCache>
                <c:formatCode>General</c:formatCode>
                <c:ptCount val="10"/>
                <c:pt idx="0">
                  <c:v>1.0057710204644501</c:v>
                </c:pt>
                <c:pt idx="1">
                  <c:v>1.00554301668073</c:v>
                </c:pt>
                <c:pt idx="2">
                  <c:v>1.0055438505853</c:v>
                </c:pt>
                <c:pt idx="3">
                  <c:v>1.00558961814321</c:v>
                </c:pt>
                <c:pt idx="4">
                  <c:v>1.0055570011741599</c:v>
                </c:pt>
                <c:pt idx="5">
                  <c:v>1.00556208675492</c:v>
                </c:pt>
                <c:pt idx="6">
                  <c:v>1.0055472200414399</c:v>
                </c:pt>
                <c:pt idx="7">
                  <c:v>1.0055205958603</c:v>
                </c:pt>
                <c:pt idx="8">
                  <c:v>1.0055344626507301</c:v>
                </c:pt>
                <c:pt idx="9">
                  <c:v>1.0052785800116799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A8-4813-B3D3-FC0196878076}"/>
            </c:ext>
          </c:extLst>
        </c:ser>
        <c:ser>
          <c:idx val="1"/>
          <c:order val="1"/>
          <c:tx>
            <c:strRef>
              <c:f>Plan1!$C$16</c:f>
              <c:strCache>
                <c:ptCount val="1"/>
                <c:pt idx="0">
                  <c:v>S2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Plan1!$C$17:$C$26</c:f>
              <c:numCache>
                <c:formatCode>General</c:formatCode>
                <c:ptCount val="10"/>
                <c:pt idx="0">
                  <c:v>1.0055785221339899</c:v>
                </c:pt>
                <c:pt idx="1">
                  <c:v>1.0055540027438301</c:v>
                </c:pt>
                <c:pt idx="2">
                  <c:v>1.0055803568864501</c:v>
                </c:pt>
                <c:pt idx="3">
                  <c:v>1.00539329699678</c:v>
                </c:pt>
                <c:pt idx="4">
                  <c:v>1.0055941405736499</c:v>
                </c:pt>
                <c:pt idx="5">
                  <c:v>1.0055955935913401</c:v>
                </c:pt>
                <c:pt idx="6">
                  <c:v>1.0055348164050499</c:v>
                </c:pt>
                <c:pt idx="7">
                  <c:v>1.00531598086475</c:v>
                </c:pt>
                <c:pt idx="8">
                  <c:v>1.0055892533534001</c:v>
                </c:pt>
                <c:pt idx="9">
                  <c:v>1.0055561794921599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A8-4813-B3D3-FC0196878076}"/>
            </c:ext>
          </c:extLst>
        </c:ser>
        <c:ser>
          <c:idx val="2"/>
          <c:order val="2"/>
          <c:tx>
            <c:strRef>
              <c:f>Plan1!$D$16</c:f>
              <c:strCache>
                <c:ptCount val="1"/>
                <c:pt idx="0">
                  <c:v>S3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Plan1!$D$17:$D$26</c:f>
              <c:numCache>
                <c:formatCode>General</c:formatCode>
                <c:ptCount val="10"/>
                <c:pt idx="0">
                  <c:v>1.0056256619192401</c:v>
                </c:pt>
                <c:pt idx="1">
                  <c:v>1.00545131360457</c:v>
                </c:pt>
                <c:pt idx="2">
                  <c:v>1.00560922794441</c:v>
                </c:pt>
                <c:pt idx="3">
                  <c:v>1.0056040333330101</c:v>
                </c:pt>
                <c:pt idx="4">
                  <c:v>1.0056339027018899</c:v>
                </c:pt>
                <c:pt idx="5">
                  <c:v>1.0056363740877501</c:v>
                </c:pt>
                <c:pt idx="6">
                  <c:v>1.0056381717671901</c:v>
                </c:pt>
                <c:pt idx="7">
                  <c:v>1.0056986577375799</c:v>
                </c:pt>
                <c:pt idx="8">
                  <c:v>1.0055982096081899</c:v>
                </c:pt>
                <c:pt idx="9">
                  <c:v>1.00559906596311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7A8-4813-B3D3-FC0196878076}"/>
            </c:ext>
          </c:extLst>
        </c:ser>
        <c:ser>
          <c:idx val="3"/>
          <c:order val="3"/>
          <c:tx>
            <c:strRef>
              <c:f>Plan1!$E$16</c:f>
              <c:strCache>
                <c:ptCount val="1"/>
                <c:pt idx="0">
                  <c:v>S4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Plan1!$E$17:$E$26</c:f>
              <c:numCache>
                <c:formatCode>General</c:formatCode>
                <c:ptCount val="10"/>
                <c:pt idx="0">
                  <c:v>1.00566568351164</c:v>
                </c:pt>
                <c:pt idx="1">
                  <c:v>1.0055959777657</c:v>
                </c:pt>
                <c:pt idx="2">
                  <c:v>1.0056232076429099</c:v>
                </c:pt>
                <c:pt idx="3">
                  <c:v>1.0056481047430199</c:v>
                </c:pt>
                <c:pt idx="4">
                  <c:v>1.0057133347903999</c:v>
                </c:pt>
                <c:pt idx="5">
                  <c:v>1.0056481073160299</c:v>
                </c:pt>
                <c:pt idx="6">
                  <c:v>1.0056400841491799</c:v>
                </c:pt>
                <c:pt idx="7">
                  <c:v>1.0057471241502101</c:v>
                </c:pt>
                <c:pt idx="8">
                  <c:v>1.0056062403743999</c:v>
                </c:pt>
                <c:pt idx="9">
                  <c:v>1.0055878344014999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7A8-4813-B3D3-FC0196878076}"/>
            </c:ext>
          </c:extLst>
        </c:ser>
        <c:ser>
          <c:idx val="4"/>
          <c:order val="4"/>
          <c:tx>
            <c:strRef>
              <c:f>Plan1!$F$16</c:f>
              <c:strCache>
                <c:ptCount val="1"/>
                <c:pt idx="0">
                  <c:v>S5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Plan1!$F$17:$F$26</c:f>
              <c:numCache>
                <c:formatCode>General</c:formatCode>
                <c:ptCount val="10"/>
                <c:pt idx="0">
                  <c:v>1.00566845928533</c:v>
                </c:pt>
                <c:pt idx="1">
                  <c:v>1.00578227453389</c:v>
                </c:pt>
                <c:pt idx="2">
                  <c:v>1.00563696219652</c:v>
                </c:pt>
                <c:pt idx="3">
                  <c:v>1.0056360831067599</c:v>
                </c:pt>
                <c:pt idx="4">
                  <c:v>1.00575236648378</c:v>
                </c:pt>
                <c:pt idx="5">
                  <c:v>1.0056510846018201</c:v>
                </c:pt>
                <c:pt idx="6">
                  <c:v>1.0056460963898</c:v>
                </c:pt>
                <c:pt idx="7">
                  <c:v>1.0057653908020401</c:v>
                </c:pt>
                <c:pt idx="8">
                  <c:v>1.00560611510608</c:v>
                </c:pt>
                <c:pt idx="9">
                  <c:v>1.0056190753191001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7A8-4813-B3D3-FC0196878076}"/>
            </c:ext>
          </c:extLst>
        </c:ser>
        <c:ser>
          <c:idx val="5"/>
          <c:order val="5"/>
          <c:tx>
            <c:strRef>
              <c:f>Plan1!$G$16</c:f>
              <c:strCache>
                <c:ptCount val="1"/>
                <c:pt idx="0">
                  <c:v>S6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Plan1!$G$17:$G$26</c:f>
              <c:numCache>
                <c:formatCode>General</c:formatCode>
                <c:ptCount val="10"/>
                <c:pt idx="0">
                  <c:v>1.00568769432989</c:v>
                </c:pt>
                <c:pt idx="1">
                  <c:v>1.0057884130497901</c:v>
                </c:pt>
                <c:pt idx="2">
                  <c:v>1.00564131492342</c:v>
                </c:pt>
                <c:pt idx="3">
                  <c:v>1.00563239620247</c:v>
                </c:pt>
                <c:pt idx="4">
                  <c:v>1.00574312617146</c:v>
                </c:pt>
                <c:pt idx="5">
                  <c:v>1.0056444377070599</c:v>
                </c:pt>
                <c:pt idx="6">
                  <c:v>1.00565780428027</c:v>
                </c:pt>
                <c:pt idx="7">
                  <c:v>1.00561263596189</c:v>
                </c:pt>
                <c:pt idx="8">
                  <c:v>1.00560951847002</c:v>
                </c:pt>
                <c:pt idx="9">
                  <c:v>1.0056175948046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7A8-4813-B3D3-FC0196878076}"/>
            </c:ext>
          </c:extLst>
        </c:ser>
        <c:ser>
          <c:idx val="6"/>
          <c:order val="6"/>
          <c:tx>
            <c:strRef>
              <c:f>Plan1!$H$16</c:f>
              <c:strCache>
                <c:ptCount val="1"/>
                <c:pt idx="0">
                  <c:v>S7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Plan1!$H$17:$H$26</c:f>
              <c:numCache>
                <c:formatCode>General</c:formatCode>
                <c:ptCount val="10"/>
                <c:pt idx="0">
                  <c:v>1.00567648541974</c:v>
                </c:pt>
                <c:pt idx="1">
                  <c:v>1.00572468370638</c:v>
                </c:pt>
                <c:pt idx="2">
                  <c:v>1.0056375309561401</c:v>
                </c:pt>
                <c:pt idx="3">
                  <c:v>1.0056441612050799</c:v>
                </c:pt>
                <c:pt idx="4">
                  <c:v>1.0057157290531999</c:v>
                </c:pt>
                <c:pt idx="5">
                  <c:v>1.0056537826922101</c:v>
                </c:pt>
                <c:pt idx="6">
                  <c:v>1.0056493448883299</c:v>
                </c:pt>
                <c:pt idx="7">
                  <c:v>1.00550722721013</c:v>
                </c:pt>
                <c:pt idx="8">
                  <c:v>1.00562909552673</c:v>
                </c:pt>
                <c:pt idx="9">
                  <c:v>1.0056068447606401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7A8-4813-B3D3-FC0196878076}"/>
            </c:ext>
          </c:extLst>
        </c:ser>
        <c:ser>
          <c:idx val="7"/>
          <c:order val="7"/>
          <c:tx>
            <c:strRef>
              <c:f>Plan1!$I$16</c:f>
              <c:strCache>
                <c:ptCount val="1"/>
                <c:pt idx="0">
                  <c:v>S8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Plan1!$I$17:$I$26</c:f>
              <c:numCache>
                <c:formatCode>General</c:formatCode>
                <c:ptCount val="10"/>
                <c:pt idx="0">
                  <c:v>1.0056931586564199</c:v>
                </c:pt>
                <c:pt idx="1">
                  <c:v>1.0057397074035599</c:v>
                </c:pt>
                <c:pt idx="2">
                  <c:v>1.0056645156252599</c:v>
                </c:pt>
                <c:pt idx="3">
                  <c:v>1.00564852056453</c:v>
                </c:pt>
                <c:pt idx="4">
                  <c:v>1.00560837688183</c:v>
                </c:pt>
                <c:pt idx="5">
                  <c:v>1.0056558714828701</c:v>
                </c:pt>
                <c:pt idx="6">
                  <c:v>1.00566039385829</c:v>
                </c:pt>
                <c:pt idx="7">
                  <c:v>1.0055063662380399</c:v>
                </c:pt>
                <c:pt idx="8">
                  <c:v>1.0056375431095399</c:v>
                </c:pt>
                <c:pt idx="9">
                  <c:v>1.0056153739623599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7A8-4813-B3D3-FC0196878076}"/>
            </c:ext>
          </c:extLst>
        </c:ser>
        <c:ser>
          <c:idx val="8"/>
          <c:order val="8"/>
          <c:tx>
            <c:strRef>
              <c:f>Plan1!$J$16</c:f>
              <c:strCache>
                <c:ptCount val="1"/>
                <c:pt idx="0">
                  <c:v>S9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Plan1!$J$17:$J$26</c:f>
              <c:numCache>
                <c:formatCode>General</c:formatCode>
                <c:ptCount val="10"/>
                <c:pt idx="0">
                  <c:v>1.00570246060973</c:v>
                </c:pt>
                <c:pt idx="1">
                  <c:v>1.0057222920609501</c:v>
                </c:pt>
                <c:pt idx="2">
                  <c:v>1.00565778523959</c:v>
                </c:pt>
                <c:pt idx="3">
                  <c:v>1.0056650476253901</c:v>
                </c:pt>
                <c:pt idx="4">
                  <c:v>1.0055326450848601</c:v>
                </c:pt>
                <c:pt idx="5">
                  <c:v>1.0056704663162099</c:v>
                </c:pt>
                <c:pt idx="6">
                  <c:v>1.00567374734712</c:v>
                </c:pt>
                <c:pt idx="7">
                  <c:v>1.0054377386458799</c:v>
                </c:pt>
                <c:pt idx="8">
                  <c:v>1.0056006027372</c:v>
                </c:pt>
                <c:pt idx="9">
                  <c:v>1.0056271827863299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7A8-4813-B3D3-FC0196878076}"/>
            </c:ext>
          </c:extLst>
        </c:ser>
        <c:ser>
          <c:idx val="9"/>
          <c:order val="9"/>
          <c:tx>
            <c:strRef>
              <c:f>Plan1!$K$16</c:f>
              <c:strCache>
                <c:ptCount val="1"/>
                <c:pt idx="0">
                  <c:v>S10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Plan1!$K$17:$K$26</c:f>
              <c:numCache>
                <c:formatCode>General</c:formatCode>
                <c:ptCount val="10"/>
                <c:pt idx="0">
                  <c:v>1.0056983759082501</c:v>
                </c:pt>
                <c:pt idx="1">
                  <c:v>1.0056031262168601</c:v>
                </c:pt>
                <c:pt idx="2">
                  <c:v>1.00565429011875</c:v>
                </c:pt>
                <c:pt idx="3">
                  <c:v>1.0056493545919001</c:v>
                </c:pt>
                <c:pt idx="4">
                  <c:v>1.00551995579172</c:v>
                </c:pt>
                <c:pt idx="5">
                  <c:v>1.0056515646906701</c:v>
                </c:pt>
                <c:pt idx="6">
                  <c:v>1.00566096103555</c:v>
                </c:pt>
                <c:pt idx="7">
                  <c:v>1.0055614030859901</c:v>
                </c:pt>
                <c:pt idx="8">
                  <c:v>1.0053944031534501</c:v>
                </c:pt>
                <c:pt idx="9">
                  <c:v>1.00562351191396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7A8-4813-B3D3-FC0196878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1671312"/>
        <c:axId val="171671704"/>
      </c:lineChart>
      <c:catAx>
        <c:axId val="17167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71704"/>
        <c:crosses val="autoZero"/>
        <c:auto val="1"/>
        <c:lblAlgn val="ctr"/>
        <c:lblOffset val="100"/>
        <c:noMultiLvlLbl val="0"/>
      </c:catAx>
      <c:valAx>
        <c:axId val="171671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7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Estimated Magnitude during</a:t>
            </a:r>
            <a:r>
              <a:rPr lang="en-US" baseline="0" dirty="0"/>
              <a:t> Mag Step (t5)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't5'!$P$3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't5'!$P$4:$P$12</c:f>
              <c:numCache>
                <c:formatCode>0.0000</c:formatCode>
                <c:ptCount val="9"/>
                <c:pt idx="0">
                  <c:v>0.90558228895702597</c:v>
                </c:pt>
                <c:pt idx="1">
                  <c:v>0.90559469345441002</c:v>
                </c:pt>
                <c:pt idx="2">
                  <c:v>0.90562647086060499</c:v>
                </c:pt>
                <c:pt idx="3">
                  <c:v>0.90563592404461302</c:v>
                </c:pt>
                <c:pt idx="4">
                  <c:v>0.95056355848420104</c:v>
                </c:pt>
                <c:pt idx="5">
                  <c:v>0.996158477565524</c:v>
                </c:pt>
                <c:pt idx="6">
                  <c:v>0.99613611732998497</c:v>
                </c:pt>
                <c:pt idx="7">
                  <c:v>0.99620089115925203</c:v>
                </c:pt>
                <c:pt idx="8">
                  <c:v>0.99619742760695296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86-455B-A503-E9E9E479D918}"/>
            </c:ext>
          </c:extLst>
        </c:ser>
        <c:ser>
          <c:idx val="1"/>
          <c:order val="1"/>
          <c:tx>
            <c:strRef>
              <c:f>'t5'!$Q$3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't5'!$Q$4:$Q$12</c:f>
              <c:numCache>
                <c:formatCode>General</c:formatCode>
                <c:ptCount val="9"/>
                <c:pt idx="4" formatCode="0.0000">
                  <c:v>0.95092211606872401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86-455B-A503-E9E9E479D9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474392"/>
        <c:axId val="219474784"/>
      </c:lineChart>
      <c:catAx>
        <c:axId val="219474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474784"/>
        <c:crosses val="autoZero"/>
        <c:auto val="1"/>
        <c:lblAlgn val="ctr"/>
        <c:lblOffset val="100"/>
        <c:noMultiLvlLbl val="0"/>
      </c:catAx>
      <c:valAx>
        <c:axId val="21947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474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Estimated Phase during Mag Step – t5 MSp0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't5'!$S$3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't5'!$S$4:$S$12</c:f>
              <c:numCache>
                <c:formatCode>0.0000</c:formatCode>
                <c:ptCount val="9"/>
                <c:pt idx="0">
                  <c:v>-7.3410811978474405E-2</c:v>
                </c:pt>
                <c:pt idx="1">
                  <c:v>-7.6844726073050096E-2</c:v>
                </c:pt>
                <c:pt idx="2">
                  <c:v>-7.7538032846225999E-2</c:v>
                </c:pt>
                <c:pt idx="3">
                  <c:v>-7.7302045381140799E-2</c:v>
                </c:pt>
                <c:pt idx="4">
                  <c:v>-7.3859022798533694E-2</c:v>
                </c:pt>
                <c:pt idx="5">
                  <c:v>-7.3798392133268997E-2</c:v>
                </c:pt>
                <c:pt idx="6">
                  <c:v>-7.6049280503469596E-2</c:v>
                </c:pt>
                <c:pt idx="7">
                  <c:v>-7.8365859309938002E-2</c:v>
                </c:pt>
                <c:pt idx="8">
                  <c:v>-7.6634101177361399E-2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87-4B6A-AF94-575D128B3A24}"/>
            </c:ext>
          </c:extLst>
        </c:ser>
        <c:ser>
          <c:idx val="1"/>
          <c:order val="1"/>
          <c:tx>
            <c:strRef>
              <c:f>'t5'!$T$3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't5'!$T$4:$T$12</c:f>
              <c:numCache>
                <c:formatCode>General</c:formatCode>
                <c:ptCount val="9"/>
                <c:pt idx="4" formatCode="0.0000">
                  <c:v>-7.5510546555729099E-2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87-4B6A-AF94-575D128B3A24}"/>
            </c:ext>
          </c:extLst>
        </c:ser>
        <c:ser>
          <c:idx val="2"/>
          <c:order val="2"/>
          <c:tx>
            <c:strRef>
              <c:f>'t5'!$U$3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't5'!$U$4:$U$12</c:f>
              <c:numCache>
                <c:formatCode>General</c:formatCode>
                <c:ptCount val="9"/>
                <c:pt idx="4">
                  <c:v>-7.0115031801849706E-2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87-4B6A-AF94-575D128B3A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426168"/>
        <c:axId val="220426560"/>
      </c:lineChart>
      <c:catAx>
        <c:axId val="2204261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426560"/>
        <c:crosses val="autoZero"/>
        <c:auto val="1"/>
        <c:lblAlgn val="ctr"/>
        <c:lblOffset val="100"/>
        <c:noMultiLvlLbl val="0"/>
      </c:catAx>
      <c:valAx>
        <c:axId val="22042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426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Estimated Phase during Mag Step – t5 MSp120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't5'!$S$3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't5'!$S$46:$S$53</c:f>
              <c:numCache>
                <c:formatCode>0.00000</c:formatCode>
                <c:ptCount val="8"/>
                <c:pt idx="0">
                  <c:v>-120.076542281969</c:v>
                </c:pt>
                <c:pt idx="1">
                  <c:v>-120.07692436478899</c:v>
                </c:pt>
                <c:pt idx="2">
                  <c:v>-120.07977406295601</c:v>
                </c:pt>
                <c:pt idx="3" formatCode="0.0000">
                  <c:v>-120.06675309590101</c:v>
                </c:pt>
                <c:pt idx="4">
                  <c:v>-120.077806673438</c:v>
                </c:pt>
                <c:pt idx="5">
                  <c:v>-120.07413701713</c:v>
                </c:pt>
                <c:pt idx="6">
                  <c:v>-120.07592619800801</c:v>
                </c:pt>
                <c:pt idx="7">
                  <c:v>-120.07657368704901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94-428F-B68C-F5B46A819822}"/>
            </c:ext>
          </c:extLst>
        </c:ser>
        <c:ser>
          <c:idx val="1"/>
          <c:order val="1"/>
          <c:tx>
            <c:strRef>
              <c:f>'t5'!$T$3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't5'!$T$46:$T$53</c:f>
              <c:numCache>
                <c:formatCode>General</c:formatCode>
                <c:ptCount val="8"/>
                <c:pt idx="3">
                  <c:v>-120.076080339775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94-428F-B68C-F5B46A819822}"/>
            </c:ext>
          </c:extLst>
        </c:ser>
        <c:ser>
          <c:idx val="2"/>
          <c:order val="2"/>
          <c:tx>
            <c:strRef>
              <c:f>'t5'!$U$3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't5'!$U$46:$U$53</c:f>
              <c:numCache>
                <c:formatCode>General</c:formatCode>
                <c:ptCount val="8"/>
                <c:pt idx="3" formatCode="0.0000">
                  <c:v>-120.067486682591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94-428F-B68C-F5B46A819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427344"/>
        <c:axId val="220427736"/>
      </c:lineChart>
      <c:catAx>
        <c:axId val="2204273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427736"/>
        <c:crosses val="autoZero"/>
        <c:auto val="1"/>
        <c:lblAlgn val="ctr"/>
        <c:lblOffset val="100"/>
        <c:noMultiLvlLbl val="0"/>
      </c:catAx>
      <c:valAx>
        <c:axId val="220427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42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Phase during Mag Step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't5'!$S$3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't5'!$S$70:$S$78</c:f>
              <c:numCache>
                <c:formatCode>0.00000</c:formatCode>
                <c:ptCount val="9"/>
                <c:pt idx="0">
                  <c:v>119.921776840067</c:v>
                </c:pt>
                <c:pt idx="1">
                  <c:v>119.92264188062001</c:v>
                </c:pt>
                <c:pt idx="2">
                  <c:v>119.925241488436</c:v>
                </c:pt>
                <c:pt idx="3">
                  <c:v>119.92387763681501</c:v>
                </c:pt>
                <c:pt idx="4" formatCode="0.0000">
                  <c:v>119.936632804186</c:v>
                </c:pt>
                <c:pt idx="5">
                  <c:v>119.921949247707</c:v>
                </c:pt>
                <c:pt idx="6">
                  <c:v>119.92342648937399</c:v>
                </c:pt>
                <c:pt idx="7">
                  <c:v>119.92519945167599</c:v>
                </c:pt>
                <c:pt idx="8">
                  <c:v>119.924234197646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31-40F6-A518-ECB0F9C1C136}"/>
            </c:ext>
          </c:extLst>
        </c:ser>
        <c:ser>
          <c:idx val="1"/>
          <c:order val="1"/>
          <c:tx>
            <c:strRef>
              <c:f>'t5'!$T$3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't5'!$T$70:$T$78</c:f>
              <c:numCache>
                <c:formatCode>General</c:formatCode>
                <c:ptCount val="9"/>
                <c:pt idx="4">
                  <c:v>119.926169693197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31-40F6-A518-ECB0F9C1C136}"/>
            </c:ext>
          </c:extLst>
        </c:ser>
        <c:ser>
          <c:idx val="2"/>
          <c:order val="2"/>
          <c:tx>
            <c:strRef>
              <c:f>'t5'!$U$3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't5'!$U$70:$U$78</c:f>
              <c:numCache>
                <c:formatCode>General</c:formatCode>
                <c:ptCount val="9"/>
                <c:pt idx="4" formatCode="0.0000">
                  <c:v>119.93772142491299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1-40F6-A518-ECB0F9C1C1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428520"/>
        <c:axId val="220428912"/>
      </c:lineChart>
      <c:catAx>
        <c:axId val="2204285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428912"/>
        <c:crosses val="autoZero"/>
        <c:auto val="1"/>
        <c:lblAlgn val="ctr"/>
        <c:lblOffset val="100"/>
        <c:noMultiLvlLbl val="0"/>
      </c:catAx>
      <c:valAx>
        <c:axId val="22042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428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Phase during Mag Step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't5'!$S$3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't5'!$S$82:$S$90</c:f>
              <c:numCache>
                <c:formatCode>0.00000</c:formatCode>
                <c:ptCount val="9"/>
                <c:pt idx="0">
                  <c:v>-120.07692376200499</c:v>
                </c:pt>
                <c:pt idx="1">
                  <c:v>-120.074884136371</c:v>
                </c:pt>
                <c:pt idx="2">
                  <c:v>-120.076791629526</c:v>
                </c:pt>
                <c:pt idx="3">
                  <c:v>-120.07909867111201</c:v>
                </c:pt>
                <c:pt idx="4" formatCode="0.0000">
                  <c:v>-120.08675599659</c:v>
                </c:pt>
                <c:pt idx="5">
                  <c:v>-120.076199995473</c:v>
                </c:pt>
                <c:pt idx="6">
                  <c:v>-120.075511317097</c:v>
                </c:pt>
                <c:pt idx="7">
                  <c:v>-120.077239827757</c:v>
                </c:pt>
                <c:pt idx="8">
                  <c:v>-120.078050610258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34-4ECF-BBE0-3B2CF43ACA0E}"/>
            </c:ext>
          </c:extLst>
        </c:ser>
        <c:ser>
          <c:idx val="1"/>
          <c:order val="1"/>
          <c:tx>
            <c:strRef>
              <c:f>'t5'!$T$3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't5'!$T$82:$T$90</c:f>
              <c:numCache>
                <c:formatCode>General</c:formatCode>
                <c:ptCount val="9"/>
                <c:pt idx="4">
                  <c:v>-120.07641407315801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34-4ECF-BBE0-3B2CF43ACA0E}"/>
            </c:ext>
          </c:extLst>
        </c:ser>
        <c:ser>
          <c:idx val="2"/>
          <c:order val="2"/>
          <c:tx>
            <c:strRef>
              <c:f>'t5'!$U$3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't5'!$U$82:$U$90</c:f>
              <c:numCache>
                <c:formatCode>General</c:formatCode>
                <c:ptCount val="9"/>
                <c:pt idx="4" formatCode="0.0000">
                  <c:v>-120.07210557281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34-4ECF-BBE0-3B2CF43ACA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429696"/>
        <c:axId val="220810096"/>
      </c:lineChart>
      <c:catAx>
        <c:axId val="220429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810096"/>
        <c:crosses val="autoZero"/>
        <c:auto val="1"/>
        <c:lblAlgn val="ctr"/>
        <c:lblOffset val="100"/>
        <c:noMultiLvlLbl val="0"/>
      </c:catAx>
      <c:valAx>
        <c:axId val="22081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429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Mag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't9'!$AA$83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't9'!$AA$85:$AA$93</c:f>
              <c:numCache>
                <c:formatCode>0.0000</c:formatCode>
                <c:ptCount val="9"/>
                <c:pt idx="0">
                  <c:v>-7.4888821797003402E-2</c:v>
                </c:pt>
                <c:pt idx="1">
                  <c:v>-7.4471902531001888E-2</c:v>
                </c:pt>
                <c:pt idx="2">
                  <c:v>-7.9059725104997369E-2</c:v>
                </c:pt>
                <c:pt idx="3">
                  <c:v>-7.8931086153005481E-2</c:v>
                </c:pt>
                <c:pt idx="4">
                  <c:v>-0.12405413198899851</c:v>
                </c:pt>
                <c:pt idx="5">
                  <c:v>-7.5180727772988121E-2</c:v>
                </c:pt>
                <c:pt idx="6">
                  <c:v>-7.6746426281005142E-2</c:v>
                </c:pt>
                <c:pt idx="7">
                  <c:v>-7.8962776818002567E-2</c:v>
                </c:pt>
                <c:pt idx="8">
                  <c:v>-7.7768868681999948E-2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A4-4DFB-88B7-CE1BF8003E2E}"/>
            </c:ext>
          </c:extLst>
        </c:ser>
        <c:ser>
          <c:idx val="1"/>
          <c:order val="1"/>
          <c:tx>
            <c:strRef>
              <c:f>'t9'!$AB$83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't9'!$AB$85:$AB$93</c:f>
              <c:numCache>
                <c:formatCode>General</c:formatCode>
                <c:ptCount val="9"/>
                <c:pt idx="4" formatCode="0.0000">
                  <c:v>-4.5808120310726202E-3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A4-4DFB-88B7-CE1BF8003E2E}"/>
            </c:ext>
          </c:extLst>
        </c:ser>
        <c:ser>
          <c:idx val="2"/>
          <c:order val="2"/>
          <c:tx>
            <c:strRef>
              <c:f>'t9'!$AC$83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't9'!$AC$85:$AC$93</c:f>
              <c:numCache>
                <c:formatCode>General</c:formatCode>
                <c:ptCount val="9"/>
                <c:pt idx="4">
                  <c:v>-7.31331052658689E-2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A4-4DFB-88B7-CE1BF8003E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810880"/>
        <c:axId val="220811272"/>
      </c:lineChart>
      <c:catAx>
        <c:axId val="220810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811272"/>
        <c:crosses val="autoZero"/>
        <c:auto val="1"/>
        <c:lblAlgn val="ctr"/>
        <c:lblOffset val="100"/>
        <c:noMultiLvlLbl val="0"/>
      </c:catAx>
      <c:valAx>
        <c:axId val="220811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81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Mag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't9'!$AA$83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't9'!$AA$101:$AA$109</c:f>
              <c:numCache>
                <c:formatCode>0.0000</c:formatCode>
                <c:ptCount val="9"/>
                <c:pt idx="0">
                  <c:v>119.9214034039493</c:v>
                </c:pt>
                <c:pt idx="1">
                  <c:v>119.9196697916048</c:v>
                </c:pt>
                <c:pt idx="2">
                  <c:v>119.9223282021653</c:v>
                </c:pt>
                <c:pt idx="3">
                  <c:v>119.9243494795826</c:v>
                </c:pt>
                <c:pt idx="4">
                  <c:v>119.9988540824574</c:v>
                </c:pt>
                <c:pt idx="5">
                  <c:v>119.9242822002725</c:v>
                </c:pt>
                <c:pt idx="6">
                  <c:v>119.9217513224889</c:v>
                </c:pt>
                <c:pt idx="7">
                  <c:v>119.9230822773507</c:v>
                </c:pt>
                <c:pt idx="8">
                  <c:v>119.9240199292135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D0-4196-9AAC-18646837E2C6}"/>
            </c:ext>
          </c:extLst>
        </c:ser>
        <c:ser>
          <c:idx val="1"/>
          <c:order val="1"/>
          <c:tx>
            <c:strRef>
              <c:f>'t9'!$AB$83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't9'!$AB$101:$AB$109</c:f>
              <c:numCache>
                <c:formatCode>General</c:formatCode>
                <c:ptCount val="9"/>
                <c:pt idx="4" formatCode="0.0000">
                  <c:v>119.838616929078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D0-4196-9AAC-18646837E2C6}"/>
            </c:ext>
          </c:extLst>
        </c:ser>
        <c:ser>
          <c:idx val="2"/>
          <c:order val="2"/>
          <c:tx>
            <c:strRef>
              <c:f>'t9'!$AC$83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't9'!$AC$101:$AC$109</c:f>
              <c:numCache>
                <c:formatCode>General</c:formatCode>
                <c:ptCount val="9"/>
                <c:pt idx="4">
                  <c:v>119.920374127971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D0-4196-9AAC-18646837E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812056"/>
        <c:axId val="220812448"/>
      </c:lineChart>
      <c:catAx>
        <c:axId val="2208120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812448"/>
        <c:crosses val="autoZero"/>
        <c:auto val="1"/>
        <c:lblAlgn val="ctr"/>
        <c:lblOffset val="100"/>
        <c:noMultiLvlLbl val="0"/>
      </c:catAx>
      <c:valAx>
        <c:axId val="22081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812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Mag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't9'!$AA$83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't9'!$AA$114:$AA$122</c:f>
              <c:numCache>
                <c:formatCode>0.0000</c:formatCode>
                <c:ptCount val="9"/>
                <c:pt idx="0">
                  <c:v>-120.0787517275825</c:v>
                </c:pt>
                <c:pt idx="1">
                  <c:v>-120.0761001044531</c:v>
                </c:pt>
                <c:pt idx="2">
                  <c:v>-120.0747312021206</c:v>
                </c:pt>
                <c:pt idx="3">
                  <c:v>-120.07737170199408</c:v>
                </c:pt>
                <c:pt idx="4">
                  <c:v>-120.10681622501039</c:v>
                </c:pt>
                <c:pt idx="5">
                  <c:v>-120.07780002612191</c:v>
                </c:pt>
                <c:pt idx="6">
                  <c:v>-120.0772125368733</c:v>
                </c:pt>
                <c:pt idx="7">
                  <c:v>-120.07508221451582</c:v>
                </c:pt>
                <c:pt idx="8">
                  <c:v>-120.07920188650058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6B-44C0-8C62-E0238D4E5F73}"/>
            </c:ext>
          </c:extLst>
        </c:ser>
        <c:ser>
          <c:idx val="1"/>
          <c:order val="1"/>
          <c:tx>
            <c:strRef>
              <c:f>'t9'!$AB$83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't9'!$AB$114:$AB$122</c:f>
              <c:numCache>
                <c:formatCode>General</c:formatCode>
                <c:ptCount val="9"/>
                <c:pt idx="4" formatCode="0.0000">
                  <c:v>-120.076222273529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6B-44C0-8C62-E0238D4E5F73}"/>
            </c:ext>
          </c:extLst>
        </c:ser>
        <c:ser>
          <c:idx val="2"/>
          <c:order val="2"/>
          <c:tx>
            <c:strRef>
              <c:f>'t9'!$AC$83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't9'!$AC$114:$AC$122</c:f>
              <c:numCache>
                <c:formatCode>General</c:formatCode>
                <c:ptCount val="9"/>
                <c:pt idx="4">
                  <c:v>-120.078396265617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6B-44C0-8C62-E0238D4E5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813232"/>
        <c:axId val="220813624"/>
      </c:lineChart>
      <c:catAx>
        <c:axId val="2208132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813624"/>
        <c:crosses val="autoZero"/>
        <c:auto val="1"/>
        <c:lblAlgn val="ctr"/>
        <c:lblOffset val="100"/>
        <c:noMultiLvlLbl val="0"/>
      </c:catAx>
      <c:valAx>
        <c:axId val="220813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81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Mag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't9'!$AA$83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't9'!$AA$129:$AA$137</c:f>
              <c:numCache>
                <c:formatCode>0.0000</c:formatCode>
                <c:ptCount val="9"/>
                <c:pt idx="0">
                  <c:v>-7.3698618890006173E-2</c:v>
                </c:pt>
                <c:pt idx="1">
                  <c:v>-7.3849576583000953E-2</c:v>
                </c:pt>
                <c:pt idx="2">
                  <c:v>-7.1083246911001652E-2</c:v>
                </c:pt>
                <c:pt idx="3">
                  <c:v>-7.4270060514010083E-2</c:v>
                </c:pt>
                <c:pt idx="4">
                  <c:v>-2.9305997938990913E-2</c:v>
                </c:pt>
                <c:pt idx="5">
                  <c:v>-6.2172014775001117E-2</c:v>
                </c:pt>
                <c:pt idx="6">
                  <c:v>-7.8392548287013142E-2</c:v>
                </c:pt>
                <c:pt idx="7">
                  <c:v>-7.8373491284992269E-2</c:v>
                </c:pt>
                <c:pt idx="8">
                  <c:v>-7.9088479819006352E-2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26-4683-A9B5-7452DC16A3D3}"/>
            </c:ext>
          </c:extLst>
        </c:ser>
        <c:ser>
          <c:idx val="1"/>
          <c:order val="1"/>
          <c:tx>
            <c:strRef>
              <c:f>'t9'!$AB$83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't9'!$AB$129:$AB$137</c:f>
              <c:numCache>
                <c:formatCode>General</c:formatCode>
                <c:ptCount val="9"/>
                <c:pt idx="4" formatCode="0.0000">
                  <c:v>-9.5536016814449093E-3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26-4683-A9B5-7452DC16A3D3}"/>
            </c:ext>
          </c:extLst>
        </c:ser>
        <c:ser>
          <c:idx val="2"/>
          <c:order val="2"/>
          <c:tx>
            <c:strRef>
              <c:f>'t9'!$AC$83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't9'!$AC$129:$AC$137</c:f>
              <c:numCache>
                <c:formatCode>General</c:formatCode>
                <c:ptCount val="9"/>
                <c:pt idx="4">
                  <c:v>-8.2647404790419293E-2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26-4683-A9B5-7452DC16A3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962048"/>
        <c:axId val="220962440"/>
      </c:lineChart>
      <c:catAx>
        <c:axId val="2209620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962440"/>
        <c:crosses val="autoZero"/>
        <c:auto val="1"/>
        <c:lblAlgn val="ctr"/>
        <c:lblOffset val="100"/>
        <c:noMultiLvlLbl val="0"/>
      </c:catAx>
      <c:valAx>
        <c:axId val="220962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96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Mag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't9'!$AA$83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't9'!$AA$143:$AA$151</c:f>
              <c:numCache>
                <c:formatCode>0.0000</c:formatCode>
                <c:ptCount val="9"/>
                <c:pt idx="0">
                  <c:v>119.9318067844644</c:v>
                </c:pt>
                <c:pt idx="1">
                  <c:v>119.9227216314769</c:v>
                </c:pt>
                <c:pt idx="2">
                  <c:v>119.9232484825425</c:v>
                </c:pt>
                <c:pt idx="3">
                  <c:v>119.9259618694478</c:v>
                </c:pt>
                <c:pt idx="4">
                  <c:v>119.85295887515301</c:v>
                </c:pt>
                <c:pt idx="5">
                  <c:v>119.9268456525969</c:v>
                </c:pt>
                <c:pt idx="6">
                  <c:v>119.92513885226521</c:v>
                </c:pt>
                <c:pt idx="7">
                  <c:v>119.9249337161724</c:v>
                </c:pt>
                <c:pt idx="8">
                  <c:v>119.9336141124938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8A-44D3-8B29-4FEFE0E58B38}"/>
            </c:ext>
          </c:extLst>
        </c:ser>
        <c:ser>
          <c:idx val="1"/>
          <c:order val="1"/>
          <c:tx>
            <c:strRef>
              <c:f>'t9'!$AB$83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't9'!$AB$143:$AB$151</c:f>
              <c:numCache>
                <c:formatCode>General</c:formatCode>
                <c:ptCount val="9"/>
                <c:pt idx="4" formatCode="0.0000">
                  <c:v>119.831972585811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8A-44D3-8B29-4FEFE0E58B38}"/>
            </c:ext>
          </c:extLst>
        </c:ser>
        <c:ser>
          <c:idx val="2"/>
          <c:order val="2"/>
          <c:tx>
            <c:strRef>
              <c:f>'t9'!$AC$83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't9'!$AC$143:$AC$151</c:f>
              <c:numCache>
                <c:formatCode>General</c:formatCode>
                <c:ptCount val="9"/>
                <c:pt idx="4">
                  <c:v>119.929931638925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8A-44D3-8B29-4FEFE0E58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963224"/>
        <c:axId val="220963616"/>
      </c:lineChart>
      <c:catAx>
        <c:axId val="2209632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963616"/>
        <c:crosses val="autoZero"/>
        <c:auto val="1"/>
        <c:lblAlgn val="ctr"/>
        <c:lblOffset val="100"/>
        <c:noMultiLvlLbl val="0"/>
      </c:catAx>
      <c:valAx>
        <c:axId val="22096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963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Phase Deviation:</a:t>
            </a:r>
            <a:r>
              <a:rPr lang="en-US" baseline="0"/>
              <a:t> RA x CM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Plan1!$B$44</c:f>
              <c:strCache>
                <c:ptCount val="1"/>
                <c:pt idx="0">
                  <c:v>RA1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Plan1!$B$45:$B$54</c:f>
              <c:numCache>
                <c:formatCode>General</c:formatCode>
                <c:ptCount val="10"/>
                <c:pt idx="0">
                  <c:v>-0.28844038458632798</c:v>
                </c:pt>
                <c:pt idx="1">
                  <c:v>-0.80957939447498795</c:v>
                </c:pt>
                <c:pt idx="2">
                  <c:v>-1.3250238255282101</c:v>
                </c:pt>
                <c:pt idx="3">
                  <c:v>-1.6638457313724799</c:v>
                </c:pt>
                <c:pt idx="4">
                  <c:v>-2.1818549997385901</c:v>
                </c:pt>
                <c:pt idx="5">
                  <c:v>-2.7136534681269402</c:v>
                </c:pt>
                <c:pt idx="6">
                  <c:v>-3.0759684222978398</c:v>
                </c:pt>
                <c:pt idx="7">
                  <c:v>-3.5566361843445802</c:v>
                </c:pt>
                <c:pt idx="8">
                  <c:v>-4.07854699156898</c:v>
                </c:pt>
                <c:pt idx="9">
                  <c:v>-4.5042601523328498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D3-46D9-92B4-897061AA86F1}"/>
            </c:ext>
          </c:extLst>
        </c:ser>
        <c:ser>
          <c:idx val="4"/>
          <c:order val="1"/>
          <c:tx>
            <c:strRef>
              <c:f>Plan1!$F$44</c:f>
              <c:strCache>
                <c:ptCount val="1"/>
                <c:pt idx="0">
                  <c:v>CM1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rgbClr val="FF0000"/>
                </a:solidFill>
              </a:ln>
              <a:effectLst/>
            </c:spPr>
          </c:marker>
          <c:val>
            <c:numRef>
              <c:f>Plan1!$F$45:$F$54</c:f>
              <c:numCache>
                <c:formatCode>General</c:formatCode>
                <c:ptCount val="10"/>
                <c:pt idx="0">
                  <c:v>-0.30695207110858702</c:v>
                </c:pt>
                <c:pt idx="1">
                  <c:v>-0.86354230961823897</c:v>
                </c:pt>
                <c:pt idx="2">
                  <c:v>-1.3883541627267899</c:v>
                </c:pt>
                <c:pt idx="3">
                  <c:v>-1.78214914812307</c:v>
                </c:pt>
                <c:pt idx="4">
                  <c:v>-2.3481594615670098</c:v>
                </c:pt>
                <c:pt idx="5">
                  <c:v>-2.8804111788089899</c:v>
                </c:pt>
                <c:pt idx="6">
                  <c:v>-3.2687569489521402</c:v>
                </c:pt>
                <c:pt idx="7">
                  <c:v>-3.8349462597844099</c:v>
                </c:pt>
                <c:pt idx="8">
                  <c:v>-4.3669183069079498</c:v>
                </c:pt>
                <c:pt idx="9">
                  <c:v>-4.7567154896430699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D3-46D9-92B4-897061AA8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672488"/>
        <c:axId val="171672880"/>
      </c:lineChart>
      <c:catAx>
        <c:axId val="171672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72880"/>
        <c:crosses val="autoZero"/>
        <c:auto val="1"/>
        <c:lblAlgn val="ctr"/>
        <c:lblOffset val="100"/>
        <c:noMultiLvlLbl val="0"/>
      </c:catAx>
      <c:valAx>
        <c:axId val="17167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72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Mag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't9'!$AA$83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't9'!$AA$156:$AA$164</c:f>
              <c:numCache>
                <c:formatCode>0.0000</c:formatCode>
                <c:ptCount val="9"/>
                <c:pt idx="0">
                  <c:v>-120.07714369310048</c:v>
                </c:pt>
                <c:pt idx="1">
                  <c:v>-120.0769066918246</c:v>
                </c:pt>
                <c:pt idx="2">
                  <c:v>-120.0743830110315</c:v>
                </c:pt>
                <c:pt idx="3">
                  <c:v>-120.07215964884711</c:v>
                </c:pt>
                <c:pt idx="4">
                  <c:v>-120.04934422731128</c:v>
                </c:pt>
                <c:pt idx="5">
                  <c:v>-120.08480326213379</c:v>
                </c:pt>
                <c:pt idx="6">
                  <c:v>-120.0854535327521</c:v>
                </c:pt>
                <c:pt idx="7">
                  <c:v>-120.0692572881853</c:v>
                </c:pt>
                <c:pt idx="8">
                  <c:v>-120.07853730446982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BE-49F8-9065-8D1EB69C769F}"/>
            </c:ext>
          </c:extLst>
        </c:ser>
        <c:ser>
          <c:idx val="1"/>
          <c:order val="1"/>
          <c:tx>
            <c:strRef>
              <c:f>'t9'!$AB$83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't9'!$AB$156:$AB$164</c:f>
              <c:numCache>
                <c:formatCode>General</c:formatCode>
                <c:ptCount val="9"/>
                <c:pt idx="4" formatCode="0.0000">
                  <c:v>-120.083401938272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BE-49F8-9065-8D1EB69C769F}"/>
            </c:ext>
          </c:extLst>
        </c:ser>
        <c:ser>
          <c:idx val="2"/>
          <c:order val="2"/>
          <c:tx>
            <c:strRef>
              <c:f>'t9'!$AC$83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't9'!$AC$156:$AC$164</c:f>
              <c:numCache>
                <c:formatCode>General</c:formatCode>
                <c:ptCount val="9"/>
                <c:pt idx="4">
                  <c:v>-120.084574829516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BE-49F8-9065-8D1EB69C7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964400"/>
        <c:axId val="220964792"/>
      </c:lineChart>
      <c:catAx>
        <c:axId val="2209644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964792"/>
        <c:crosses val="autoZero"/>
        <c:auto val="1"/>
        <c:lblAlgn val="ctr"/>
        <c:lblOffset val="100"/>
        <c:noMultiLvlLbl val="0"/>
      </c:catAx>
      <c:valAx>
        <c:axId val="220964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96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Plan1!$P$44</c:f>
              <c:strCache>
                <c:ptCount val="1"/>
                <c:pt idx="0">
                  <c:v>RA4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Plan1!$P$45:$P$54</c:f>
              <c:numCache>
                <c:formatCode>General</c:formatCode>
                <c:ptCount val="10"/>
                <c:pt idx="0">
                  <c:v>59.984657861786999</c:v>
                </c:pt>
                <c:pt idx="1">
                  <c:v>59.986222887393502</c:v>
                </c:pt>
                <c:pt idx="2">
                  <c:v>59.986656362466199</c:v>
                </c:pt>
                <c:pt idx="3">
                  <c:v>59.987430376450398</c:v>
                </c:pt>
                <c:pt idx="4">
                  <c:v>59.985520037769902</c:v>
                </c:pt>
                <c:pt idx="5">
                  <c:v>59.985872835684901</c:v>
                </c:pt>
                <c:pt idx="6">
                  <c:v>59.991604665775299</c:v>
                </c:pt>
                <c:pt idx="7">
                  <c:v>59.985699701136902</c:v>
                </c:pt>
                <c:pt idx="8">
                  <c:v>59.985333703214003</c:v>
                </c:pt>
                <c:pt idx="9">
                  <c:v>59.993168840304101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70-4F5C-9932-14FE9D4DD06D}"/>
            </c:ext>
          </c:extLst>
        </c:ser>
        <c:ser>
          <c:idx val="1"/>
          <c:order val="1"/>
          <c:tx>
            <c:strRef>
              <c:f>Plan1!$Q$44</c:f>
              <c:strCache>
                <c:ptCount val="1"/>
                <c:pt idx="0">
                  <c:v>CM1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Plan1!$Q$45:$Q$54</c:f>
              <c:numCache>
                <c:formatCode>General</c:formatCode>
                <c:ptCount val="10"/>
                <c:pt idx="0">
                  <c:v>59.983668836666098</c:v>
                </c:pt>
                <c:pt idx="1">
                  <c:v>59.9848816304523</c:v>
                </c:pt>
                <c:pt idx="2">
                  <c:v>59.9892050489387</c:v>
                </c:pt>
                <c:pt idx="3">
                  <c:v>59.985123149489198</c:v>
                </c:pt>
                <c:pt idx="4">
                  <c:v>59.984472173602001</c:v>
                </c:pt>
                <c:pt idx="5">
                  <c:v>59.988890027859597</c:v>
                </c:pt>
                <c:pt idx="6">
                  <c:v>59.984149492666198</c:v>
                </c:pt>
                <c:pt idx="7">
                  <c:v>59.9845043868049</c:v>
                </c:pt>
                <c:pt idx="8">
                  <c:v>59.988475856788597</c:v>
                </c:pt>
                <c:pt idx="9">
                  <c:v>59.984705376254396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70-4F5C-9932-14FE9D4DD0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673664"/>
        <c:axId val="171674056"/>
      </c:lineChart>
      <c:catAx>
        <c:axId val="171673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74056"/>
        <c:crosses val="autoZero"/>
        <c:auto val="1"/>
        <c:lblAlgn val="ctr"/>
        <c:lblOffset val="100"/>
        <c:noMultiLvlLbl val="0"/>
      </c:catAx>
      <c:valAx>
        <c:axId val="171674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7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Phase Deviation:</a:t>
            </a:r>
            <a:r>
              <a:rPr lang="en-US" baseline="0"/>
              <a:t> RA x CM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Plan1!$B$44</c:f>
              <c:strCache>
                <c:ptCount val="1"/>
                <c:pt idx="0">
                  <c:v>RA1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Plan1!$B$45:$B$54</c:f>
              <c:numCache>
                <c:formatCode>General</c:formatCode>
                <c:ptCount val="10"/>
                <c:pt idx="0">
                  <c:v>-0.28844038458632798</c:v>
                </c:pt>
                <c:pt idx="1">
                  <c:v>-0.80957939447498795</c:v>
                </c:pt>
                <c:pt idx="2">
                  <c:v>-1.3250238255282101</c:v>
                </c:pt>
                <c:pt idx="3">
                  <c:v>-1.6638457313724799</c:v>
                </c:pt>
                <c:pt idx="4">
                  <c:v>-2.1818549997385901</c:v>
                </c:pt>
                <c:pt idx="5">
                  <c:v>-2.7136534681269402</c:v>
                </c:pt>
                <c:pt idx="6">
                  <c:v>-3.0759684222978398</c:v>
                </c:pt>
                <c:pt idx="7">
                  <c:v>-3.5566361843445802</c:v>
                </c:pt>
                <c:pt idx="8">
                  <c:v>-4.07854699156898</c:v>
                </c:pt>
                <c:pt idx="9">
                  <c:v>-4.5042601523328498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D3-46D9-92B4-897061AA86F1}"/>
            </c:ext>
          </c:extLst>
        </c:ser>
        <c:ser>
          <c:idx val="4"/>
          <c:order val="1"/>
          <c:tx>
            <c:strRef>
              <c:f>Plan1!$F$44</c:f>
              <c:strCache>
                <c:ptCount val="1"/>
                <c:pt idx="0">
                  <c:v>CM1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rgbClr val="FF0000"/>
                </a:solidFill>
              </a:ln>
              <a:effectLst/>
            </c:spPr>
          </c:marker>
          <c:val>
            <c:numRef>
              <c:f>Plan1!$F$45:$F$54</c:f>
              <c:numCache>
                <c:formatCode>General</c:formatCode>
                <c:ptCount val="10"/>
                <c:pt idx="0">
                  <c:v>-0.30695207110858702</c:v>
                </c:pt>
                <c:pt idx="1">
                  <c:v>-0.86354230961823897</c:v>
                </c:pt>
                <c:pt idx="2">
                  <c:v>-1.3883541627267899</c:v>
                </c:pt>
                <c:pt idx="3">
                  <c:v>-1.78214914812307</c:v>
                </c:pt>
                <c:pt idx="4">
                  <c:v>-2.3481594615670098</c:v>
                </c:pt>
                <c:pt idx="5">
                  <c:v>-2.8804111788089899</c:v>
                </c:pt>
                <c:pt idx="6">
                  <c:v>-3.2687569489521402</c:v>
                </c:pt>
                <c:pt idx="7">
                  <c:v>-3.8349462597844099</c:v>
                </c:pt>
                <c:pt idx="8">
                  <c:v>-4.3669183069079498</c:v>
                </c:pt>
                <c:pt idx="9">
                  <c:v>-4.7567154896430699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D3-46D9-92B4-897061AA8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674840"/>
        <c:axId val="171856760"/>
      </c:lineChart>
      <c:catAx>
        <c:axId val="1716748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856760"/>
        <c:crosses val="autoZero"/>
        <c:auto val="1"/>
        <c:lblAlgn val="ctr"/>
        <c:lblOffset val="100"/>
        <c:noMultiLvlLbl val="0"/>
      </c:catAx>
      <c:valAx>
        <c:axId val="171856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74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Plan1!$P$44</c:f>
              <c:strCache>
                <c:ptCount val="1"/>
                <c:pt idx="0">
                  <c:v>RA4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Plan1!$P$45:$P$54</c:f>
              <c:numCache>
                <c:formatCode>General</c:formatCode>
                <c:ptCount val="10"/>
                <c:pt idx="0">
                  <c:v>59.984657861786999</c:v>
                </c:pt>
                <c:pt idx="1">
                  <c:v>59.986222887393502</c:v>
                </c:pt>
                <c:pt idx="2">
                  <c:v>59.986656362466199</c:v>
                </c:pt>
                <c:pt idx="3">
                  <c:v>59.987430376450398</c:v>
                </c:pt>
                <c:pt idx="4">
                  <c:v>59.985520037769902</c:v>
                </c:pt>
                <c:pt idx="5">
                  <c:v>59.985872835684901</c:v>
                </c:pt>
                <c:pt idx="6">
                  <c:v>59.991604665775299</c:v>
                </c:pt>
                <c:pt idx="7">
                  <c:v>59.985699701136902</c:v>
                </c:pt>
                <c:pt idx="8">
                  <c:v>59.985333703214003</c:v>
                </c:pt>
                <c:pt idx="9">
                  <c:v>59.993168840304101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70-4F5C-9932-14FE9D4DD06D}"/>
            </c:ext>
          </c:extLst>
        </c:ser>
        <c:ser>
          <c:idx val="1"/>
          <c:order val="1"/>
          <c:tx>
            <c:strRef>
              <c:f>Plan1!$Q$44</c:f>
              <c:strCache>
                <c:ptCount val="1"/>
                <c:pt idx="0">
                  <c:v>CM1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Plan1!$Q$45:$Q$54</c:f>
              <c:numCache>
                <c:formatCode>General</c:formatCode>
                <c:ptCount val="10"/>
                <c:pt idx="0">
                  <c:v>59.983668836666098</c:v>
                </c:pt>
                <c:pt idx="1">
                  <c:v>59.9848816304523</c:v>
                </c:pt>
                <c:pt idx="2">
                  <c:v>59.9892050489387</c:v>
                </c:pt>
                <c:pt idx="3">
                  <c:v>59.985123149489198</c:v>
                </c:pt>
                <c:pt idx="4">
                  <c:v>59.984472173602001</c:v>
                </c:pt>
                <c:pt idx="5">
                  <c:v>59.988890027859597</c:v>
                </c:pt>
                <c:pt idx="6">
                  <c:v>59.984149492666198</c:v>
                </c:pt>
                <c:pt idx="7">
                  <c:v>59.9845043868049</c:v>
                </c:pt>
                <c:pt idx="8">
                  <c:v>59.988475856788597</c:v>
                </c:pt>
                <c:pt idx="9">
                  <c:v>59.984705376254396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70-4F5C-9932-14FE9D4DD0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857544"/>
        <c:axId val="171857936"/>
      </c:lineChart>
      <c:catAx>
        <c:axId val="1718575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857936"/>
        <c:crosses val="autoZero"/>
        <c:auto val="1"/>
        <c:lblAlgn val="ctr"/>
        <c:lblOffset val="100"/>
        <c:noMultiLvlLbl val="0"/>
      </c:catAx>
      <c:valAx>
        <c:axId val="17185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857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Phase</a:t>
            </a:r>
            <a:r>
              <a:rPr lang="en-US" baseline="0"/>
              <a:t> drift (degrees)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Plan1!$B$69</c:f>
              <c:strCache>
                <c:ptCount val="1"/>
                <c:pt idx="0">
                  <c:v>CM1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Plan1!$B$70:$B$79</c:f>
              <c:numCache>
                <c:formatCode>0.000</c:formatCode>
                <c:ptCount val="10"/>
                <c:pt idx="0">
                  <c:v>-0.226567759774947</c:v>
                </c:pt>
                <c:pt idx="1">
                  <c:v>-0.61575265805170298</c:v>
                </c:pt>
                <c:pt idx="2">
                  <c:v>-1.0139230335174401</c:v>
                </c:pt>
                <c:pt idx="3">
                  <c:v>-1.3975398145224101</c:v>
                </c:pt>
                <c:pt idx="4">
                  <c:v>-1.5930672152904799</c:v>
                </c:pt>
                <c:pt idx="5">
                  <c:v>-1.9703022190856101</c:v>
                </c:pt>
                <c:pt idx="6">
                  <c:v>-2.3686735248337998</c:v>
                </c:pt>
                <c:pt idx="7">
                  <c:v>-2.7582741456963098</c:v>
                </c:pt>
                <c:pt idx="8">
                  <c:v>-3.0202732889859001</c:v>
                </c:pt>
                <c:pt idx="9">
                  <c:v>-3.34552266739139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E6-48AB-B0BA-EAEE59CB6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506512"/>
        <c:axId val="172506904"/>
      </c:lineChart>
      <c:catAx>
        <c:axId val="1725065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06904"/>
        <c:crosses val="autoZero"/>
        <c:auto val="1"/>
        <c:lblAlgn val="ctr"/>
        <c:lblOffset val="100"/>
        <c:noMultiLvlLbl val="0"/>
      </c:catAx>
      <c:valAx>
        <c:axId val="172506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06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errors [%], PSp0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FreqAn!$A$34</c:f>
              <c:strCache>
                <c:ptCount val="1"/>
                <c:pt idx="0">
                  <c:v>LM err [%]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FreqAn!$B$34:$J$34</c:f>
              <c:numCache>
                <c:formatCode>0.0000</c:formatCode>
                <c:ptCount val="9"/>
                <c:pt idx="0">
                  <c:v>-9.3334310000396192E-4</c:v>
                </c:pt>
                <c:pt idx="1">
                  <c:v>-9.6119547206659686E-3</c:v>
                </c:pt>
                <c:pt idx="2">
                  <c:v>-1.3565337266167413E-2</c:v>
                </c:pt>
                <c:pt idx="3">
                  <c:v>-6.3638065761632374E-3</c:v>
                </c:pt>
                <c:pt idx="4">
                  <c:v>-3.8112166469671159E-2</c:v>
                </c:pt>
                <c:pt idx="5">
                  <c:v>-4.3277371013298689E-3</c:v>
                </c:pt>
                <c:pt idx="6">
                  <c:v>-1.8237410501337575E-2</c:v>
                </c:pt>
                <c:pt idx="7">
                  <c:v>-1.2216927197670202E-2</c:v>
                </c:pt>
                <c:pt idx="8">
                  <c:v>-2.0404689686633524E-3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CC-46FF-9857-A6280AC7B3B3}"/>
            </c:ext>
          </c:extLst>
        </c:ser>
        <c:ser>
          <c:idx val="1"/>
          <c:order val="1"/>
          <c:tx>
            <c:strRef>
              <c:f>FreqAn!$A$35</c:f>
              <c:strCache>
                <c:ptCount val="1"/>
                <c:pt idx="0">
                  <c:v>SS err[%]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FreqAn!$B$35:$J$35</c:f>
              <c:numCache>
                <c:formatCode>0.0000</c:formatCode>
                <c:ptCount val="9"/>
                <c:pt idx="0">
                  <c:v>0.21061117385650382</c:v>
                </c:pt>
                <c:pt idx="1">
                  <c:v>0.42968504398566881</c:v>
                </c:pt>
                <c:pt idx="2">
                  <c:v>0.58732862874266567</c:v>
                </c:pt>
                <c:pt idx="3">
                  <c:v>0.67126111546933487</c:v>
                </c:pt>
                <c:pt idx="4">
                  <c:v>0.71473988763383289</c:v>
                </c:pt>
                <c:pt idx="5">
                  <c:v>0.67158607948383542</c:v>
                </c:pt>
                <c:pt idx="6">
                  <c:v>0.59467907521200425</c:v>
                </c:pt>
                <c:pt idx="7">
                  <c:v>0.43575970057183611</c:v>
                </c:pt>
                <c:pt idx="8">
                  <c:v>0.2139927193536669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CC-46FF-9857-A6280AC7B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507688"/>
        <c:axId val="172508080"/>
      </c:lineChart>
      <c:catAx>
        <c:axId val="1725076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08080"/>
        <c:crosses val="autoZero"/>
        <c:auto val="1"/>
        <c:lblAlgn val="ctr"/>
        <c:lblOffset val="100"/>
        <c:noMultiLvlLbl val="0"/>
      </c:catAx>
      <c:valAx>
        <c:axId val="17250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0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Plan1!$C$56:$F$56</cx:f>
        <cx:lvl ptCount="4" formatCode="General">
          <cx:pt idx="0">-0.28844038458632798</cx:pt>
          <cx:pt idx="1">-0.28880758565387898</cx:pt>
          <cx:pt idx="2">-0.28713745052497902</cx:pt>
          <cx:pt idx="3">-0.28610660361815399</cx:pt>
        </cx:lvl>
      </cx:numDim>
    </cx:data>
    <cx:data id="1">
      <cx:numDim type="val">
        <cx:f dir="row">Plan1!$C$57:$F$57</cx:f>
        <cx:lvl ptCount="4" formatCode="General">
          <cx:pt idx="0">-0.30695207110858702</cx:pt>
          <cx:pt idx="1">-0.30793082482284501</cx:pt>
          <cx:pt idx="2">-0.30687815188582102</cx:pt>
          <cx:pt idx="3">-0.30577713808539497</cx:pt>
        </cx:lvl>
      </cx:numDim>
    </cx:data>
  </cx:chartData>
  <cx:chart>
    <cx:title pos="t" align="ctr" overlay="0">
      <cx:tx>
        <cx:txData>
          <cx:v>Starting Phase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Starting Phase</a:t>
          </a:r>
        </a:p>
      </cx:txPr>
    </cx:title>
    <cx:plotArea>
      <cx:plotAreaRegion>
        <cx:series layoutId="boxWhisker" uniqueId="{2E9A7439-3C95-4DFB-8DE0-27BA9ACA90F0}">
          <cx:tx>
            <cx:txData>
              <cx:f>Plan1!$B$56</cx:f>
              <cx:v>RA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4835929D-5711-4674-B5F9-CC9B746998C3}">
          <cx:tx>
            <cx:txData>
              <cx:f>Plan1!$B$57</cx:f>
              <cx:v>CM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txData>
              <cx:v>Phase Degrees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Phase Degrees</a:t>
              </a:r>
            </a:p>
          </cx:txPr>
        </cx:title>
        <cx:majorGridlines/>
        <cx:tickLabels/>
        <cx:numFmt formatCode="#,##0.0000" sourceLinked="0"/>
      </cx:axis>
    </cx:plotArea>
    <cx:legend pos="t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Plan1!$C$58:$F$58</cx:f>
        <cx:lvl ptCount="4" formatCode="General">
          <cx:pt idx="0">-4.5042601523328498</cx:pt>
          <cx:pt idx="1">-4.5033801261157897</cx:pt>
          <cx:pt idx="2">-4.5021220002005702</cx:pt>
          <cx:pt idx="3">-4.5011571732536</cx:pt>
        </cx:lvl>
      </cx:numDim>
    </cx:data>
    <cx:data id="1">
      <cx:numDim type="val">
        <cx:f dir="row">Plan1!$C$59:$F$59</cx:f>
        <cx:lvl ptCount="4" formatCode="General">
          <cx:pt idx="0">-4.7567154896430699</cx:pt>
          <cx:pt idx="1">-4.7550659436575202</cx:pt>
          <cx:pt idx="2">-4.7569360705008297</cx:pt>
          <cx:pt idx="3">-4.7576167512458696</cx:pt>
        </cx:lvl>
      </cx:numDim>
    </cx:data>
  </cx:chartData>
  <cx:chart>
    <cx:title pos="t" align="ctr" overlay="0">
      <cx:tx>
        <cx:txData>
          <cx:v>End Phase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End Phase</a:t>
          </a:r>
        </a:p>
      </cx:txPr>
    </cx:title>
    <cx:plotArea>
      <cx:plotAreaRegion>
        <cx:series layoutId="boxWhisker" uniqueId="{4F75C255-9B95-4040-B1DC-7C312477EB85}">
          <cx:tx>
            <cx:txData>
              <cx:f>Plan1!$B$58</cx:f>
              <cx:v>RA</cx:v>
            </cx:txData>
          </cx:tx>
          <cx:dataId val="0"/>
          <cx:layoutPr>
            <cx:statistics quartileMethod="exclusive"/>
          </cx:layoutPr>
        </cx:series>
        <cx:series layoutId="boxWhisker" uniqueId="{93956255-EA66-4E20-8EEF-087BF84EE898}">
          <cx:tx>
            <cx:txData>
              <cx:f>Plan1!$B$59</cx:f>
              <cx:v>CM</cx:v>
            </cx:txData>
          </cx:tx>
          <cx:dataId val="1"/>
          <cx:layoutPr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txData>
              <cx:v>Phase Degrees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Phase Degrees</a:t>
              </a:r>
            </a:p>
          </cx:txPr>
        </cx:title>
        <cx:majorGridlines/>
        <cx:tickLabels/>
        <cx:numFmt formatCode="#,##0.0000" sourceLinked="0"/>
      </cx:axis>
    </cx:plotArea>
    <cx:legend pos="t" align="ctr" overlay="0"/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Plan1!$C$56:$F$56</cx:f>
        <cx:lvl ptCount="4" formatCode="General">
          <cx:pt idx="0">-0.28844038458632798</cx:pt>
          <cx:pt idx="1">-0.28880758565387898</cx:pt>
          <cx:pt idx="2">-0.28713745052497902</cx:pt>
          <cx:pt idx="3">-0.28610660361815399</cx:pt>
        </cx:lvl>
      </cx:numDim>
    </cx:data>
    <cx:data id="1">
      <cx:numDim type="val">
        <cx:f>Plan1!$C$57:$F$57</cx:f>
        <cx:lvl ptCount="4" formatCode="General">
          <cx:pt idx="0">-0.30695207110858702</cx:pt>
          <cx:pt idx="1">-0.30793082482284501</cx:pt>
          <cx:pt idx="2">-0.30687815188582102</cx:pt>
          <cx:pt idx="3">-0.30577713808539497</cx:pt>
        </cx:lvl>
      </cx:numDim>
    </cx:data>
  </cx:chartData>
  <cx:chart>
    <cx:title pos="t" align="ctr" overlay="0">
      <cx:tx>
        <cx:txData>
          <cx:v>Starting Phase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Starting Phase</a:t>
          </a:r>
        </a:p>
      </cx:txPr>
    </cx:title>
    <cx:plotArea>
      <cx:plotAreaRegion>
        <cx:series layoutId="boxWhisker" uniqueId="{2E9A7439-3C95-4DFB-8DE0-27BA9ACA90F0}">
          <cx:tx>
            <cx:txData>
              <cx:f>Plan1!$B$56</cx:f>
              <cx:v>RA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4835929D-5711-4674-B5F9-CC9B746998C3}">
          <cx:tx>
            <cx:txData>
              <cx:f>Plan1!$B$57</cx:f>
              <cx:v>CM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txData>
              <cx:v>Phase Degrees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Phase Degrees</a:t>
              </a:r>
            </a:p>
          </cx:txPr>
        </cx:title>
        <cx:majorGridlines/>
        <cx:tickLabels/>
        <cx:numFmt formatCode="#,##0.0000" sourceLinked="0"/>
      </cx:axis>
    </cx:plotArea>
    <cx:legend pos="t" align="ctr" overlay="0"/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Plan1!$C$58:$F$58</cx:f>
        <cx:lvl ptCount="4" formatCode="General">
          <cx:pt idx="0">-4.5042601523328498</cx:pt>
          <cx:pt idx="1">-4.5033801261157897</cx:pt>
          <cx:pt idx="2">-4.5021220002005702</cx:pt>
          <cx:pt idx="3">-4.5011571732536</cx:pt>
        </cx:lvl>
      </cx:numDim>
    </cx:data>
    <cx:data id="1">
      <cx:numDim type="val">
        <cx:f>Plan1!$C$59:$F$59</cx:f>
        <cx:lvl ptCount="4" formatCode="General">
          <cx:pt idx="0">-4.7567154896430699</cx:pt>
          <cx:pt idx="1">-4.7550659436575202</cx:pt>
          <cx:pt idx="2">-4.7569360705008297</cx:pt>
          <cx:pt idx="3">-4.7576167512458696</cx:pt>
        </cx:lvl>
      </cx:numDim>
    </cx:data>
  </cx:chartData>
  <cx:chart>
    <cx:title pos="t" align="ctr" overlay="0">
      <cx:tx>
        <cx:txData>
          <cx:v>End Phase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End Phase</a:t>
          </a:r>
        </a:p>
      </cx:txPr>
    </cx:title>
    <cx:plotArea>
      <cx:plotAreaRegion>
        <cx:series layoutId="boxWhisker" uniqueId="{4F75C255-9B95-4040-B1DC-7C312477EB85}">
          <cx:tx>
            <cx:txData>
              <cx:f>Plan1!$B$58</cx:f>
              <cx:v>RA</cx:v>
            </cx:txData>
          </cx:tx>
          <cx:dataId val="0"/>
          <cx:layoutPr>
            <cx:statistics quartileMethod="exclusive"/>
          </cx:layoutPr>
        </cx:series>
        <cx:series layoutId="boxWhisker" uniqueId="{93956255-EA66-4E20-8EEF-087BF84EE898}">
          <cx:tx>
            <cx:txData>
              <cx:f>Plan1!$B$59</cx:f>
              <cx:v>CM</cx:v>
            </cx:txData>
          </cx:tx>
          <cx:dataId val="1"/>
          <cx:layoutPr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txData>
              <cx:v>Phase Degrees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Phase Degrees</a:t>
              </a:r>
            </a:p>
          </cx:txPr>
        </cx:title>
        <cx:majorGridlines/>
        <cx:tickLabels/>
        <cx:numFmt formatCode="#,##0.0000" sourceLinked="0"/>
      </cx:axis>
    </cx:plotArea>
    <cx:legend pos="t" align="ctr" overlay="0"/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Steps!$G$21:$G$32</cx:f>
        <cx:lvl ptCount="12" formatCode="0">
          <cx:pt idx="0">-8.6736173798840512e-15</cx:pt>
          <cx:pt idx="1">0.999999999999995</cx:pt>
          <cx:pt idx="2">0.999999999999995</cx:pt>
          <cx:pt idx="3">1.9999999999999949</cx:pt>
          <cx:pt idx="4">0.999999999999995</cx:pt>
          <cx:pt idx="5">0.999999999999995</cx:pt>
          <cx:pt idx="6">0.999999999999995</cx:pt>
          <cx:pt idx="7">0.999999999999995</cx:pt>
          <cx:pt idx="8">0.999999999999995</cx:pt>
          <cx:pt idx="9">1.9999999999999949</cx:pt>
          <cx:pt idx="10">0.999999999999995</cx:pt>
          <cx:pt idx="11">0.999999999999995</cx:pt>
        </cx:lvl>
      </cx:numDim>
    </cx:data>
    <cx:data id="1">
      <cx:numDim type="val">
        <cx:f>Steps!$H$21:$H$32</cx:f>
        <cx:lvl ptCount="12" formatCode="0">
          <cx:pt idx="0">-1.00000000000001</cx:pt>
          <cx:pt idx="1">-1.7347234759768049e-14</cx:pt>
          <cx:pt idx="2">-1.7347234759768049e-14</cx:pt>
          <cx:pt idx="3">0.999999999999995</cx:pt>
          <cx:pt idx="4">-1.7347234759768049e-14</cx:pt>
          <cx:pt idx="5">-1.7347234759768049e-14</cx:pt>
          <cx:pt idx="6">-1.7347234759768049e-14</cx:pt>
          <cx:pt idx="7">-1.7347234759768049e-14</cx:pt>
          <cx:pt idx="8">-1.7347234759768049e-14</cx:pt>
          <cx:pt idx="9">0.999999999999995</cx:pt>
          <cx:pt idx="10">-1.7347234759768049e-14</cx:pt>
          <cx:pt idx="11">-1.7347234759768049e-14</cx:pt>
        </cx:lvl>
      </cx:numDim>
    </cx:data>
    <cx:data id="2">
      <cx:numDim type="val">
        <cx:f>Steps!$I$21:$I$32</cx:f>
        <cx:lvl ptCount="12" formatCode="0">
          <cx:pt idx="0">-1.00000000000003</cx:pt>
          <cx:pt idx="1">-1.7347234759768049e-14</cx:pt>
          <cx:pt idx="2">-1.7347234759768049e-14</cx:pt>
          <cx:pt idx="3">0.99999999999997491</cx:pt>
          <cx:pt idx="4">-1.7347234759768049e-14</cx:pt>
          <cx:pt idx="5">-1.7347234759768049e-14</cx:pt>
          <cx:pt idx="6">-1.7347234759768049e-14</cx:pt>
          <cx:pt idx="7">-1.7347234759768049e-14</cx:pt>
          <cx:pt idx="8">-1.7347234759768049e-14</cx:pt>
          <cx:pt idx="9">0.99999999999997491</cx:pt>
          <cx:pt idx="10">-1.7347234759768049e-14</cx:pt>
          <cx:pt idx="11">-1.7347234759768049e-14</cx:pt>
        </cx:lvl>
      </cx:numDim>
    </cx:data>
    <cx:data id="3">
      <cx:numDim type="val">
        <cx:f>Steps!$J$21:$J$32</cx:f>
        <cx:lvl ptCount="12" formatCode="0">
          <cx:pt idx="0">-3.4694469519536148e-14</cx:pt>
          <cx:pt idx="1">0.99999999999995992</cx:pt>
          <cx:pt idx="2">0.99999999999995992</cx:pt>
          <cx:pt idx="3">1.99999999999999</cx:pt>
          <cx:pt idx="4">0.99999999999995992</cx:pt>
          <cx:pt idx="5">0.99999999999995992</cx:pt>
          <cx:pt idx="6">0.99999999999995992</cx:pt>
          <cx:pt idx="7">0.99999999999995992</cx:pt>
          <cx:pt idx="8">0.99999999999995992</cx:pt>
          <cx:pt idx="9">1.99999999999999</cx:pt>
          <cx:pt idx="10">0.99999999999995992</cx:pt>
          <cx:pt idx="11">0.99999999999995992</cx:pt>
        </cx:lvl>
      </cx:numDim>
    </cx:data>
    <cx:data id="4">
      <cx:numDim type="val">
        <cx:f>Steps!$K$21:$K$32</cx:f>
        <cx:lvl ptCount="12" formatCode="0">
          <cx:pt idx="0">1.99999999999999</cx:pt>
          <cx:pt idx="1">0.999999999999995</cx:pt>
          <cx:pt idx="2">0.999999999999995</cx:pt>
          <cx:pt idx="3">1.99999999999999</cx:pt>
          <cx:pt idx="4">0.999999999999995</cx:pt>
          <cx:pt idx="5">0.999999999999995</cx:pt>
          <cx:pt idx="6">0</cx:pt>
          <cx:pt idx="7">0.999999999999995</cx:pt>
          <cx:pt idx="8">0.999999999999995</cx:pt>
          <cx:pt idx="9">0.999999999999995</cx:pt>
          <cx:pt idx="10">0.999999999999995</cx:pt>
          <cx:pt idx="11">0.999999999999995</cx:pt>
        </cx:lvl>
      </cx:numDim>
    </cx:data>
    <cx:data id="5">
      <cx:numDim type="val">
        <cx:f>Steps!$L$21:$L$32</cx:f>
        <cx:lvl ptCount="12" formatCode="0">
          <cx:pt idx="0">-3.4694469519536148e-14</cx:pt>
          <cx:pt idx="1">0.99999999999995992</cx:pt>
          <cx:pt idx="2">0.99999999999995992</cx:pt>
          <cx:pt idx="3">1.9999999999999549</cx:pt>
          <cx:pt idx="4">0.99999999999995992</cx:pt>
          <cx:pt idx="5">0.99999999999995992</cx:pt>
          <cx:pt idx="6">-3.4694469519536148e-14</cx:pt>
          <cx:pt idx="7">0.99999999999995992</cx:pt>
          <cx:pt idx="8">0.99999999999995992</cx:pt>
          <cx:pt idx="9">1.9999999999999549</cx:pt>
          <cx:pt idx="10">0.99999999999995992</cx:pt>
          <cx:pt idx="11">0.99999999999995992</cx:pt>
        </cx:lvl>
      </cx:numDim>
    </cx:data>
    <cx:data id="6">
      <cx:numDim type="val">
        <cx:f>Steps!$M$21:$M$32</cx:f>
        <cx:lvl ptCount="12" formatCode="0">
          <cx:pt idx="0">1.99999999999999</cx:pt>
          <cx:pt idx="1">0.99999999999995992</cx:pt>
          <cx:pt idx="2">0.99999999999995992</cx:pt>
          <cx:pt idx="3">1.99999999999999</cx:pt>
          <cx:pt idx="4">0.99999999999995992</cx:pt>
          <cx:pt idx="5">0.99999999999995992</cx:pt>
          <cx:pt idx="6">0.99999999999995992</cx:pt>
          <cx:pt idx="7">0.99999999999995992</cx:pt>
          <cx:pt idx="8">0.99999999999995992</cx:pt>
          <cx:pt idx="9">1.99999999999999</cx:pt>
          <cx:pt idx="10">0.99999999999995992</cx:pt>
          <cx:pt idx="11">0.99999999999995992</cx:pt>
        </cx:lvl>
      </cx:numDim>
    </cx:data>
    <cx:data id="7">
      <cx:numDim type="val">
        <cx:f>Steps!$N$21:$N$32</cx:f>
        <cx:lvl ptCount="12" formatCode="0">
          <cx:pt idx="0">1.9999999999999198</cx:pt>
          <cx:pt idx="1">0.99999999999995992</cx:pt>
          <cx:pt idx="2">0.99999999999995992</cx:pt>
          <cx:pt idx="3">-6.9388939039072498e-14</cx:pt>
          <cx:pt idx="4">0.99999999999995992</cx:pt>
          <cx:pt idx="5">0.99999999999995992</cx:pt>
          <cx:pt idx="6">-6.9388939039072498e-14</cx:pt>
          <cx:pt idx="7">0.99999999999995992</cx:pt>
          <cx:pt idx="8">0.99999999999995992</cx:pt>
          <cx:pt idx="9">0.99999999999995992</cx:pt>
          <cx:pt idx="10">0.99999999999995992</cx:pt>
          <cx:pt idx="11">0.99999999999995992</cx:pt>
        </cx:lvl>
      </cx:numDim>
    </cx:data>
    <cx:data id="8">
      <cx:numDim type="val">
        <cx:f>Steps!$O$21:$O$32</cx:f>
        <cx:lvl ptCount="12" formatCode="0">
          <cx:pt idx="0">0</cx:pt>
          <cx:pt idx="1">0.99999999999995992</cx:pt>
          <cx:pt idx="2">0.99999999999995992</cx:pt>
          <cx:pt idx="3">1.99999999999999</cx:pt>
          <cx:pt idx="4">0.99999999999995992</cx:pt>
          <cx:pt idx="5">0.99999999999995992</cx:pt>
          <cx:pt idx="6">0.99999999999995992</cx:pt>
          <cx:pt idx="7">0.99999999999995992</cx:pt>
          <cx:pt idx="8">0.99999999999995992</cx:pt>
          <cx:pt idx="9">1.99999999999999</cx:pt>
          <cx:pt idx="10">0.99999999999995992</cx:pt>
          <cx:pt idx="11">0.99999999999995992</cx:pt>
        </cx:lvl>
      </cx:numDim>
    </cx:data>
  </cx:chartData>
  <cx:chart>
    <cx:title pos="t" align="ctr" overlay="0">
      <cx:tx>
        <cx:txData>
          <cx:v>Tau error (dt)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Tau error (dt)</a:t>
          </a:r>
        </a:p>
      </cx:txPr>
    </cx:title>
    <cx:plotArea>
      <cx:plotAreaRegion>
        <cx:series layoutId="clusteredColumn" uniqueId="{15D36F76-5D80-42D6-A696-0BED2CB7308B}" formatIdx="0">
          <cx:dataId val="0"/>
          <cx:layoutPr>
            <cx:binning intervalClosed="r" underflow="-2" overflow="2">
              <cx:binCount val="4"/>
            </cx:binning>
          </cx:layoutPr>
        </cx:series>
        <cx:series layoutId="clusteredColumn" hidden="1" uniqueId="{469BDC96-F688-4E2C-B673-C1BCF35D0768}" formatIdx="1">
          <cx:dataId val="1"/>
          <cx:layoutPr>
            <cx:binning intervalClosed="r"/>
          </cx:layoutPr>
        </cx:series>
        <cx:series layoutId="clusteredColumn" hidden="1" uniqueId="{5DD0B9AE-0294-478B-885F-1A8AE0F14E86}" formatIdx="2">
          <cx:dataId val="2"/>
          <cx:layoutPr>
            <cx:binning intervalClosed="r"/>
          </cx:layoutPr>
        </cx:series>
        <cx:series layoutId="clusteredColumn" hidden="1" uniqueId="{29CF6D78-D0DD-40E5-89C2-E92AD73F90C3}" formatIdx="3">
          <cx:dataId val="3"/>
          <cx:layoutPr>
            <cx:binning intervalClosed="r"/>
          </cx:layoutPr>
        </cx:series>
        <cx:series layoutId="clusteredColumn" hidden="1" uniqueId="{7752285F-996D-4557-84FB-EB24C373FE5F}" formatIdx="4">
          <cx:dataId val="4"/>
          <cx:layoutPr>
            <cx:binning intervalClosed="r"/>
          </cx:layoutPr>
        </cx:series>
        <cx:series layoutId="clusteredColumn" hidden="1" uniqueId="{C7744F86-EF18-48A8-AD30-18D866DB3063}" formatIdx="5">
          <cx:dataId val="5"/>
          <cx:layoutPr>
            <cx:binning intervalClosed="r"/>
          </cx:layoutPr>
        </cx:series>
        <cx:series layoutId="clusteredColumn" hidden="1" uniqueId="{B2B5A8C8-1660-4BB1-8CAF-38C2048CA5D2}" formatIdx="6">
          <cx:dataId val="6"/>
          <cx:layoutPr>
            <cx:binning intervalClosed="r"/>
          </cx:layoutPr>
        </cx:series>
        <cx:series layoutId="clusteredColumn" hidden="1" uniqueId="{660815AB-89F8-4041-BAD3-7FBCA299BD5C}" formatIdx="7">
          <cx:dataId val="7"/>
          <cx:layoutPr>
            <cx:binning intervalClosed="r"/>
          </cx:layoutPr>
        </cx:series>
        <cx:series layoutId="clusteredColumn" hidden="1" uniqueId="{BEF08CE9-3335-40C6-BDF1-4ADF2327CE13}" formatIdx="8">
          <cx:dataId val="8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6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ln w="9525" cap="flat" cmpd="sng" algn="ctr">
        <a:solidFill>
          <a:schemeClr val="phClr">
            <a:alpha val="50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cap="none" spc="2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5T13:48:11.886" idx="1">
    <p:pos x="10" y="10"/>
    <p:text>inserir um diagrama de blocos da montagem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D3FE-1ACD-48E1-B282-9C2912CE8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81393-28D1-4E4C-AA35-7C62A547E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93883-7811-491A-B59E-434D8E48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4E5B7-06CB-4D39-8FDC-5BEB5209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F772-C697-4045-83E9-348A643B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5B5E-21A8-45B8-8B16-539AEA44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EC0C8-F151-4F64-A812-C2AE8C2E1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A4D35-6DF0-45A8-BF1A-6DAD984A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0374C-A339-4E67-9FBC-22CC4D7A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917E9-EEAE-44CA-8EED-A35F059C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8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F5881-4567-44FC-8672-5DD93C8C2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69A66-1CFC-4FC8-A070-0EAB5CE66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40F5E-6989-4CE5-B71E-646C69C2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9DF33-492B-4F91-AFFC-04FDE92D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7469-EBF0-4399-83EA-A2FD4D54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2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FC45-8EA7-4C02-9ED9-64B43B41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E102-00E4-4FDB-8B01-B31D737E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73558-D530-4036-8ED8-473FB5D9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47FF0-8D48-45C7-8A33-60243341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2ADCD-18DA-4FBA-8CE0-619F0116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4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9021-5EC1-4EF9-B5A1-6E750027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BD43C-597D-4F7C-86DA-0479B574B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8CAC7-EDB0-4364-9A6A-96F93059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4A2D4-D453-4EEB-86FB-B147930A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4E82D-1A09-401B-BF91-DE80344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9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EC47-AFA8-4840-A26E-91CCB97B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4A2C-DA3A-4B62-B55D-A975AC660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ADE02-973E-4BF4-910E-7A193C0DB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0CB05-57FF-4269-94D0-1FB6CE51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1F591-E906-4D73-ADD6-9B2E5CC2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DC936-DE2D-4A1F-9B5A-DF4A45E1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175D-804F-4EE4-8F14-621D3020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67289-F88F-4E71-A691-9EA328EF8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E2508-523E-42FD-8D00-47F182D0C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865B3-5EDD-4DE3-83B7-500104B1C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17690-C5AD-43B3-8041-6F4EC60E1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14EFD-1109-4CF2-9638-C54EC290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768EE-A72E-4D17-952E-F460B3B4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E2CE7-80F2-4882-BDC7-8D52CFF0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6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854F-8BC2-47F0-A45A-D2175AF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DBA84-620A-4BBB-886D-4FA11F16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EE3FB-DD50-4EDE-B03E-18EC49E1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5FB1A-9933-44DE-9352-95A2BAE1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0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227F6-7CEA-4559-834A-8456D693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5AE01-1856-4564-90EF-30930047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9EA09-A8B2-4474-BE54-4228FC31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3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7E1A-E14B-4D9C-ADFF-66DC7AFC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22AD-BE71-4FE1-B09C-4ED6CFAE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35447-667A-45D2-8153-2C054F858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57816-40DE-49DB-ABC9-243E2ED0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12413-DE0A-41E4-9BAB-26BA56E8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DDDD2-72A1-46B0-9518-A1AB368C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3813-C75B-4A33-AE72-7420F2DB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937B2-D87E-43CA-AB96-27FC90A49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EA867-0F94-447E-B899-A21CF9AAD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35534-46F7-4FA7-9C35-D2541DB7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C5859-1DD7-4968-A2CA-2F6ED29E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F3B58-AEF6-4AF4-AD4A-136C84EE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0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76240-31CD-48C7-927A-D6D59072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67BAC-63BA-4CEE-AAA1-002ED410A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7B6D6-A410-46D9-8AA1-A45397D1D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5F73-2909-4024-B8BE-57C88E96E4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5F942-A3A0-42A7-9B05-992EDC09A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0C917-BB6C-4E74-8484-66DC58C64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33BF-647E-4540-8A96-705A8819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7" Type="http://schemas.openxmlformats.org/officeDocument/2006/relationships/chart" Target="../charts/chart40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9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7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14/relationships/chartEx" Target="../charts/chartEx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7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14/relationships/chartEx" Target="../charts/chartEx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D284-FC28-4F6A-8AE2-17FA17067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Synchrophasors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Magnitude and Phase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6C61C-EFBB-47FA-978C-B17304AF3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Marcelo Britto Martins</a:t>
            </a:r>
          </a:p>
        </p:txBody>
      </p:sp>
    </p:spTree>
    <p:extLst>
      <p:ext uri="{BB962C8B-B14F-4D97-AF65-F5344CB8AC3E}">
        <p14:creationId xmlns:p14="http://schemas.microsoft.com/office/powerpoint/2010/main" val="1820464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0372-CBB0-4161-B4EA-44E0B370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2CC1-077A-4A60-AB77-5079B1040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5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B887-7394-48AA-907B-0B9BE452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Steps: Frequency (SS fit vs LM)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2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818716"/>
              </p:ext>
            </p:extLst>
          </p:nvPr>
        </p:nvGraphicFramePr>
        <p:xfrm>
          <a:off x="664724" y="1690688"/>
          <a:ext cx="4267200" cy="23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9CBA168-4755-47D9-A6D8-293346C245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099333"/>
              </p:ext>
            </p:extLst>
          </p:nvPr>
        </p:nvGraphicFramePr>
        <p:xfrm>
          <a:off x="664724" y="4168776"/>
          <a:ext cx="4267200" cy="23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4DE2BA4-B2B6-4A96-9E69-60520E982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491715"/>
              </p:ext>
            </p:extLst>
          </p:nvPr>
        </p:nvGraphicFramePr>
        <p:xfrm>
          <a:off x="6190034" y="1690688"/>
          <a:ext cx="4267200" cy="23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0E0F4D1-43C5-47B7-A9EF-F7BED78533B5}"/>
              </a:ext>
            </a:extLst>
          </p:cNvPr>
          <p:cNvSpPr txBox="1"/>
          <p:nvPr/>
        </p:nvSpPr>
        <p:spPr>
          <a:xfrm>
            <a:off x="6096000" y="4503906"/>
            <a:ext cx="6027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 is more stable and accurate for different step instants (tau)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Uncertainty?</a:t>
            </a:r>
          </a:p>
          <a:p>
            <a:r>
              <a:rPr lang="en-US" dirty="0">
                <a:solidFill>
                  <a:srgbClr val="FF0000"/>
                </a:solidFill>
              </a:rPr>
              <a:t>What about other phases? </a:t>
            </a:r>
          </a:p>
        </p:txBody>
      </p:sp>
    </p:spTree>
    <p:extLst>
      <p:ext uri="{BB962C8B-B14F-4D97-AF65-F5344CB8AC3E}">
        <p14:creationId xmlns:p14="http://schemas.microsoft.com/office/powerpoint/2010/main" val="371853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A497-1921-42E2-95A2-3AE38965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Steps: Frequency (SS fit vs LM)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700-00001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999798"/>
              </p:ext>
            </p:extLst>
          </p:nvPr>
        </p:nvGraphicFramePr>
        <p:xfrm>
          <a:off x="312824" y="1787965"/>
          <a:ext cx="4290060" cy="2004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700-00002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024071"/>
              </p:ext>
            </p:extLst>
          </p:nvPr>
        </p:nvGraphicFramePr>
        <p:xfrm>
          <a:off x="5001556" y="1787965"/>
          <a:ext cx="3886200" cy="2004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B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153672"/>
              </p:ext>
            </p:extLst>
          </p:nvPr>
        </p:nvGraphicFramePr>
        <p:xfrm>
          <a:off x="716684" y="4069769"/>
          <a:ext cx="3886200" cy="2259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B00-00000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05412"/>
              </p:ext>
            </p:extLst>
          </p:nvPr>
        </p:nvGraphicFramePr>
        <p:xfrm>
          <a:off x="5028390" y="4062149"/>
          <a:ext cx="3886200" cy="2266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EB880F-4E43-4E7C-9E6A-48A652CAAD36}"/>
              </a:ext>
            </a:extLst>
          </p:cNvPr>
          <p:cNvSpPr txBox="1"/>
          <p:nvPr/>
        </p:nvSpPr>
        <p:spPr>
          <a:xfrm>
            <a:off x="9144000" y="2315183"/>
            <a:ext cx="2840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Frequency:</a:t>
            </a:r>
          </a:p>
          <a:p>
            <a:r>
              <a:rPr lang="en-US" dirty="0"/>
              <a:t>Steady State:</a:t>
            </a:r>
          </a:p>
          <a:p>
            <a:r>
              <a:rPr lang="en-US" dirty="0"/>
              <a:t>0.0001 Hz variation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r>
              <a:rPr lang="en-US" dirty="0" err="1"/>
              <a:t>SS_fit</a:t>
            </a:r>
            <a:r>
              <a:rPr lang="en-US" dirty="0"/>
              <a:t>: 0.5Hz error</a:t>
            </a:r>
          </a:p>
          <a:p>
            <a:r>
              <a:rPr lang="en-US" dirty="0" err="1"/>
              <a:t>LM_fit</a:t>
            </a:r>
            <a:r>
              <a:rPr lang="en-US" dirty="0"/>
              <a:t>: 0.05Hz error</a:t>
            </a:r>
          </a:p>
          <a:p>
            <a:endParaRPr lang="en-US" dirty="0"/>
          </a:p>
          <a:p>
            <a:r>
              <a:rPr lang="en-US" dirty="0"/>
              <a:t>LM more stable and accurate during phase step</a:t>
            </a:r>
          </a:p>
        </p:txBody>
      </p:sp>
    </p:spTree>
    <p:extLst>
      <p:ext uri="{BB962C8B-B14F-4D97-AF65-F5344CB8AC3E}">
        <p14:creationId xmlns:p14="http://schemas.microsoft.com/office/powerpoint/2010/main" val="439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86FC-A87B-47F5-9034-E66F3D5E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Steps: Magnitude (SS fit vs LM)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564825"/>
              </p:ext>
            </p:extLst>
          </p:nvPr>
        </p:nvGraphicFramePr>
        <p:xfrm>
          <a:off x="1356847" y="1690688"/>
          <a:ext cx="3002280" cy="244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7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032266"/>
              </p:ext>
            </p:extLst>
          </p:nvPr>
        </p:nvGraphicFramePr>
        <p:xfrm>
          <a:off x="4974239" y="1690688"/>
          <a:ext cx="3002280" cy="209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700-00001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618715"/>
              </p:ext>
            </p:extLst>
          </p:nvPr>
        </p:nvGraphicFramePr>
        <p:xfrm>
          <a:off x="8164019" y="1768408"/>
          <a:ext cx="3002280" cy="209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B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165352"/>
              </p:ext>
            </p:extLst>
          </p:nvPr>
        </p:nvGraphicFramePr>
        <p:xfrm>
          <a:off x="990357" y="4132898"/>
          <a:ext cx="3649737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B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491970"/>
              </p:ext>
            </p:extLst>
          </p:nvPr>
        </p:nvGraphicFramePr>
        <p:xfrm>
          <a:off x="4877774" y="4132898"/>
          <a:ext cx="3098745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96C08F1-A58E-4E40-B41C-0BC478DAF6E4}"/>
              </a:ext>
            </a:extLst>
          </p:cNvPr>
          <p:cNvSpPr txBox="1"/>
          <p:nvPr/>
        </p:nvSpPr>
        <p:spPr>
          <a:xfrm>
            <a:off x="8806070" y="4432852"/>
            <a:ext cx="310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 is more stable and accurate</a:t>
            </a:r>
          </a:p>
        </p:txBody>
      </p:sp>
    </p:spTree>
    <p:extLst>
      <p:ext uri="{BB962C8B-B14F-4D97-AF65-F5344CB8AC3E}">
        <p14:creationId xmlns:p14="http://schemas.microsoft.com/office/powerpoint/2010/main" val="162715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390D-74C3-4F39-913F-710C32C5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Steps: Phase (SS fit vs LM)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B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554806"/>
              </p:ext>
            </p:extLst>
          </p:nvPr>
        </p:nvGraphicFramePr>
        <p:xfrm>
          <a:off x="6301409" y="1692988"/>
          <a:ext cx="4293703" cy="2561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700-00001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549360"/>
              </p:ext>
            </p:extLst>
          </p:nvPr>
        </p:nvGraphicFramePr>
        <p:xfrm>
          <a:off x="1166356" y="1690687"/>
          <a:ext cx="4724235" cy="2692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700-00002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876683"/>
              </p:ext>
            </p:extLst>
          </p:nvPr>
        </p:nvGraphicFramePr>
        <p:xfrm>
          <a:off x="1961487" y="4424045"/>
          <a:ext cx="3299460" cy="2068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B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995666"/>
              </p:ext>
            </p:extLst>
          </p:nvPr>
        </p:nvGraphicFramePr>
        <p:xfrm>
          <a:off x="6096000" y="4254085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04941B-3924-4822-9948-730785E64168}"/>
              </a:ext>
            </a:extLst>
          </p:cNvPr>
          <p:cNvSpPr txBox="1"/>
          <p:nvPr/>
        </p:nvSpPr>
        <p:spPr>
          <a:xfrm>
            <a:off x="9899374" y="4681330"/>
            <a:ext cx="1650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 and LM have</a:t>
            </a:r>
          </a:p>
          <a:p>
            <a:r>
              <a:rPr lang="en-US" dirty="0"/>
              <a:t>Good results</a:t>
            </a:r>
          </a:p>
        </p:txBody>
      </p:sp>
    </p:spTree>
    <p:extLst>
      <p:ext uri="{BB962C8B-B14F-4D97-AF65-F5344CB8AC3E}">
        <p14:creationId xmlns:p14="http://schemas.microsoft.com/office/powerpoint/2010/main" val="294412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493B-E092-43E2-A3C6-41A6A879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Step: Frequency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814F8-9551-4147-910C-0B9B160C0DD4}"/>
              </a:ext>
            </a:extLst>
          </p:cNvPr>
          <p:cNvSpPr txBox="1"/>
          <p:nvPr/>
        </p:nvSpPr>
        <p:spPr>
          <a:xfrm>
            <a:off x="2345635" y="1620079"/>
            <a:ext cx="467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estimation in function of step instant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1FC81CE-B1C5-4748-87B4-C81D03B88B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297463"/>
              </p:ext>
            </p:extLst>
          </p:nvPr>
        </p:nvGraphicFramePr>
        <p:xfrm>
          <a:off x="608275" y="4560405"/>
          <a:ext cx="3474720" cy="207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080019"/>
              </p:ext>
            </p:extLst>
          </p:nvPr>
        </p:nvGraphicFramePr>
        <p:xfrm>
          <a:off x="1949395" y="2125902"/>
          <a:ext cx="4267200" cy="23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747349"/>
              </p:ext>
            </p:extLst>
          </p:nvPr>
        </p:nvGraphicFramePr>
        <p:xfrm>
          <a:off x="6904382" y="2075684"/>
          <a:ext cx="4267200" cy="23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B00-00001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096076"/>
              </p:ext>
            </p:extLst>
          </p:nvPr>
        </p:nvGraphicFramePr>
        <p:xfrm>
          <a:off x="4168140" y="4554803"/>
          <a:ext cx="3855720" cy="2186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16B669-BF8D-4297-BEE5-46FF05084AB2}"/>
              </a:ext>
            </a:extLst>
          </p:cNvPr>
          <p:cNvSpPr txBox="1"/>
          <p:nvPr/>
        </p:nvSpPr>
        <p:spPr>
          <a:xfrm>
            <a:off x="8577470" y="4605530"/>
            <a:ext cx="3419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do:</a:t>
            </a:r>
          </a:p>
          <a:p>
            <a:r>
              <a:rPr lang="en-US" dirty="0"/>
              <a:t>Compare with simulations</a:t>
            </a:r>
          </a:p>
          <a:p>
            <a:endParaRPr lang="en-US" dirty="0"/>
          </a:p>
          <a:p>
            <a:r>
              <a:rPr lang="en-US" dirty="0"/>
              <a:t>Preliminary results indicate that</a:t>
            </a:r>
          </a:p>
          <a:p>
            <a:r>
              <a:rPr lang="en-US" dirty="0"/>
              <a:t>LM is more reliable during steps</a:t>
            </a:r>
          </a:p>
          <a:p>
            <a:r>
              <a:rPr lang="en-US" dirty="0"/>
              <a:t>If so, the generator frequency is not stable during mag step</a:t>
            </a:r>
          </a:p>
        </p:txBody>
      </p:sp>
    </p:spTree>
    <p:extLst>
      <p:ext uri="{BB962C8B-B14F-4D97-AF65-F5344CB8AC3E}">
        <p14:creationId xmlns:p14="http://schemas.microsoft.com/office/powerpoint/2010/main" val="3989667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E0F2-3255-41F4-B34D-087B08DF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Step: Magnitude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B00-00001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430488"/>
              </p:ext>
            </p:extLst>
          </p:nvPr>
        </p:nvGraphicFramePr>
        <p:xfrm>
          <a:off x="6561979" y="1690688"/>
          <a:ext cx="433578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7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440842"/>
              </p:ext>
            </p:extLst>
          </p:nvPr>
        </p:nvGraphicFramePr>
        <p:xfrm>
          <a:off x="1474470" y="1690687"/>
          <a:ext cx="4335780" cy="2228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1B3D92D-D566-4648-8A10-454DCE19DB95}"/>
              </a:ext>
            </a:extLst>
          </p:cNvPr>
          <p:cNvSpPr txBox="1"/>
          <p:nvPr/>
        </p:nvSpPr>
        <p:spPr>
          <a:xfrm>
            <a:off x="2067339" y="4383156"/>
            <a:ext cx="8926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fact, magnitude and phase of a </a:t>
            </a:r>
            <a:r>
              <a:rPr lang="en-US" dirty="0" err="1"/>
              <a:t>synchrophasor</a:t>
            </a:r>
            <a:r>
              <a:rPr lang="en-US" dirty="0"/>
              <a:t> are always related to the nominal frequency.</a:t>
            </a:r>
          </a:p>
          <a:p>
            <a:r>
              <a:rPr lang="en-US" dirty="0"/>
              <a:t>If the estimated frequency deviates from the nominal, their estimation is affected.</a:t>
            </a:r>
          </a:p>
        </p:txBody>
      </p:sp>
    </p:spTree>
    <p:extLst>
      <p:ext uri="{BB962C8B-B14F-4D97-AF65-F5344CB8AC3E}">
        <p14:creationId xmlns:p14="http://schemas.microsoft.com/office/powerpoint/2010/main" val="3962733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EC8D-5A2C-437D-93DE-656436C5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Step: Phase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7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158752"/>
              </p:ext>
            </p:extLst>
          </p:nvPr>
        </p:nvGraphicFramePr>
        <p:xfrm>
          <a:off x="838200" y="1690688"/>
          <a:ext cx="5280826" cy="2772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700-00001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276788"/>
              </p:ext>
            </p:extLst>
          </p:nvPr>
        </p:nvGraphicFramePr>
        <p:xfrm>
          <a:off x="6881356" y="1690687"/>
          <a:ext cx="4618217" cy="264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700-00001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451145"/>
              </p:ext>
            </p:extLst>
          </p:nvPr>
        </p:nvGraphicFramePr>
        <p:xfrm>
          <a:off x="1444653" y="4493978"/>
          <a:ext cx="3299460" cy="2068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700-00001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32850"/>
              </p:ext>
            </p:extLst>
          </p:nvPr>
        </p:nvGraphicFramePr>
        <p:xfrm>
          <a:off x="7219287" y="4513855"/>
          <a:ext cx="3299460" cy="2068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32768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EA32-9F92-48DA-B66B-F75F77F1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Step: Phase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B00-00001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696720"/>
              </p:ext>
            </p:extLst>
          </p:nvPr>
        </p:nvGraphicFramePr>
        <p:xfrm>
          <a:off x="1101587" y="1690688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B00-00001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78062"/>
              </p:ext>
            </p:extLst>
          </p:nvPr>
        </p:nvGraphicFramePr>
        <p:xfrm>
          <a:off x="4827106" y="1690688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B00-00001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668627"/>
              </p:ext>
            </p:extLst>
          </p:nvPr>
        </p:nvGraphicFramePr>
        <p:xfrm>
          <a:off x="8256106" y="1690688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B00-00001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04711"/>
              </p:ext>
            </p:extLst>
          </p:nvPr>
        </p:nvGraphicFramePr>
        <p:xfrm>
          <a:off x="1101587" y="4130676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B00-000021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506205"/>
              </p:ext>
            </p:extLst>
          </p:nvPr>
        </p:nvGraphicFramePr>
        <p:xfrm>
          <a:off x="4580280" y="4264025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B00-00002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415143"/>
              </p:ext>
            </p:extLst>
          </p:nvPr>
        </p:nvGraphicFramePr>
        <p:xfrm>
          <a:off x="8108674" y="4264025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92844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1E5E-5EFF-48D1-A077-AFD192B0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Questoes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2FC5-DFBE-4F1C-ACFC-F0290F95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Variacao</a:t>
            </a:r>
            <a:r>
              <a:rPr lang="en-US" dirty="0"/>
              <a:t> de </a:t>
            </a:r>
            <a:r>
              <a:rPr lang="en-US" dirty="0" err="1"/>
              <a:t>fase</a:t>
            </a:r>
            <a:r>
              <a:rPr lang="en-US" dirty="0"/>
              <a:t> com a </a:t>
            </a:r>
            <a:r>
              <a:rPr lang="en-US" dirty="0" err="1"/>
              <a:t>frequencia</a:t>
            </a:r>
            <a:r>
              <a:rPr lang="en-US" dirty="0"/>
              <a:t> nominal: </a:t>
            </a:r>
            <a:r>
              <a:rPr lang="en-US" dirty="0" err="1"/>
              <a:t>efeito</a:t>
            </a:r>
            <a:r>
              <a:rPr lang="en-US" dirty="0"/>
              <a:t> do </a:t>
            </a:r>
            <a:r>
              <a:rPr lang="en-US" dirty="0" err="1"/>
              <a:t>estimador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Nao,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variacao</a:t>
            </a:r>
            <a:r>
              <a:rPr lang="en-US" dirty="0"/>
              <a:t> e </a:t>
            </a:r>
            <a:r>
              <a:rPr lang="en-US" dirty="0" err="1"/>
              <a:t>esperada</a:t>
            </a:r>
            <a:r>
              <a:rPr lang="en-US" dirty="0"/>
              <a:t>, pois para o </a:t>
            </a:r>
            <a:r>
              <a:rPr lang="en-US" dirty="0" err="1"/>
              <a:t>sincrofasor</a:t>
            </a:r>
            <a:r>
              <a:rPr lang="en-US" dirty="0"/>
              <a:t> a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varia</a:t>
            </a:r>
            <a:r>
              <a:rPr lang="en-US" dirty="0"/>
              <a:t> quando a </a:t>
            </a:r>
            <a:r>
              <a:rPr lang="en-US" dirty="0" err="1"/>
              <a:t>frequencia</a:t>
            </a:r>
            <a:r>
              <a:rPr lang="en-US" dirty="0"/>
              <a:t> </a:t>
            </a:r>
            <a:r>
              <a:rPr lang="en-US" dirty="0" err="1"/>
              <a:t>varia</a:t>
            </a:r>
            <a:r>
              <a:rPr lang="en-US" dirty="0"/>
              <a:t>. O que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variando</a:t>
            </a:r>
            <a:r>
              <a:rPr lang="en-US" dirty="0"/>
              <a:t> </a:t>
            </a:r>
            <a:r>
              <a:rPr lang="en-US" dirty="0" err="1"/>
              <a:t>realmente</a:t>
            </a:r>
            <a:r>
              <a:rPr lang="en-US" dirty="0"/>
              <a:t> e a </a:t>
            </a:r>
            <a:r>
              <a:rPr lang="en-US" dirty="0" err="1"/>
              <a:t>frequencia</a:t>
            </a:r>
            <a:r>
              <a:rPr lang="en-US"/>
              <a:t>!</a:t>
            </a:r>
            <a:endParaRPr lang="en-US" dirty="0"/>
          </a:p>
          <a:p>
            <a:r>
              <a:rPr lang="en-US" dirty="0" err="1"/>
              <a:t>Quais</a:t>
            </a:r>
            <a:r>
              <a:rPr lang="en-US" dirty="0"/>
              <a:t> as </a:t>
            </a:r>
            <a:r>
              <a:rPr lang="en-US" dirty="0" err="1"/>
              <a:t>variações</a:t>
            </a:r>
            <a:r>
              <a:rPr lang="en-US" dirty="0"/>
              <a:t> </a:t>
            </a:r>
            <a:r>
              <a:rPr lang="en-US" dirty="0" err="1"/>
              <a:t>considerando</a:t>
            </a:r>
            <a:r>
              <a:rPr lang="en-US" dirty="0"/>
              <a:t> as </a:t>
            </a:r>
            <a:r>
              <a:rPr lang="en-US" dirty="0" err="1"/>
              <a:t>incertezas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500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C25D-1539-4845-917F-92709B2B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issues – Generation and Sampling @ 4800Hz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9340A2-74E2-4484-AF18-5A71D34CC5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9751131"/>
              </p:ext>
            </p:extLst>
          </p:nvPr>
        </p:nvGraphicFramePr>
        <p:xfrm>
          <a:off x="6057119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3BB3B7F-4811-423D-A701-0E4FA44D30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197458"/>
              </p:ext>
            </p:extLst>
          </p:nvPr>
        </p:nvGraphicFramePr>
        <p:xfrm>
          <a:off x="3600064" y="4590661"/>
          <a:ext cx="4433593" cy="2185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E2827D-D0D4-458D-8CB5-78DF80029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052490"/>
              </p:ext>
            </p:extLst>
          </p:nvPr>
        </p:nvGraphicFramePr>
        <p:xfrm>
          <a:off x="838198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94200C-5713-45F2-B3F6-16A7F109BBA1}"/>
              </a:ext>
            </a:extLst>
          </p:cNvPr>
          <p:cNvSpPr txBox="1"/>
          <p:nvPr/>
        </p:nvSpPr>
        <p:spPr>
          <a:xfrm>
            <a:off x="8606794" y="4960312"/>
            <a:ext cx="3443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Estimation with Steady State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Phase and frequency unstable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Phase drift -4.5 degrees/s</a:t>
            </a:r>
          </a:p>
        </p:txBody>
      </p:sp>
    </p:spTree>
    <p:extLst>
      <p:ext uri="{BB962C8B-B14F-4D97-AF65-F5344CB8AC3E}">
        <p14:creationId xmlns:p14="http://schemas.microsoft.com/office/powerpoint/2010/main" val="244745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C6D9-FC9C-4938-98AC-C4A995A0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issues – Generation @ 14400Hz, Sampling @ 4800Hz – (RA vs CM)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8FC776-832C-4D0C-9351-A44A18627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307411"/>
              </p:ext>
            </p:extLst>
          </p:nvPr>
        </p:nvGraphicFramePr>
        <p:xfrm>
          <a:off x="1029477" y="1936102"/>
          <a:ext cx="2840906" cy="2285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68BC88-1B40-4DE1-AD8F-B33B3A6BFEAB}"/>
              </a:ext>
            </a:extLst>
          </p:cNvPr>
          <p:cNvSpPr txBox="1"/>
          <p:nvPr/>
        </p:nvSpPr>
        <p:spPr>
          <a:xfrm>
            <a:off x="1368026" y="4644059"/>
            <a:ext cx="4487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Starting phase more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Phase drifts linearly -4.5 to -4.75 degrees/s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Frequency low, variation ~ 0.02 Hz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AECECFB0-1717-48F7-BD05-C4B2719FB73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34894913"/>
                  </p:ext>
                </p:extLst>
              </p:nvPr>
            </p:nvGraphicFramePr>
            <p:xfrm>
              <a:off x="8226393" y="1585960"/>
              <a:ext cx="3127407" cy="23732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cx1="http://schemas.microsoft.com/office/drawing/2015/9/8/chartex" xmlns="" xmlns:a16="http://schemas.microsoft.com/office/drawing/2014/main" id="{AECECFB0-1717-48F7-BD05-C4B2719FB7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6393" y="1585960"/>
                <a:ext cx="3127407" cy="2373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598F99A7-A5AA-4160-9882-F932E8FD6A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20214310"/>
                  </p:ext>
                </p:extLst>
              </p:nvPr>
            </p:nvGraphicFramePr>
            <p:xfrm>
              <a:off x="8226393" y="4204092"/>
              <a:ext cx="2840905" cy="22669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cx1="http://schemas.microsoft.com/office/drawing/2015/9/8/chartex" xmlns="" xmlns:a16="http://schemas.microsoft.com/office/drawing/2014/main" id="{598F99A7-A5AA-4160-9882-F932E8FD6A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6393" y="4204092"/>
                <a:ext cx="2840905" cy="226695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9902FB4-83B0-40E2-AD19-908C2FEEB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700927"/>
              </p:ext>
            </p:extLst>
          </p:nvPr>
        </p:nvGraphicFramePr>
        <p:xfrm>
          <a:off x="4056434" y="1936102"/>
          <a:ext cx="3430216" cy="2462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1814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C6D9-FC9C-4938-98AC-C4A995A0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issues – Generation @ 14400Hz, Sampling @ 4800Hz – (RA vs CM)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8FC776-832C-4D0C-9351-A44A18627D62}"/>
              </a:ext>
            </a:extLst>
          </p:cNvPr>
          <p:cNvGraphicFramePr>
            <a:graphicFrameLocks/>
          </p:cNvGraphicFramePr>
          <p:nvPr/>
        </p:nvGraphicFramePr>
        <p:xfrm>
          <a:off x="1029477" y="1936102"/>
          <a:ext cx="2840906" cy="2285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68BC88-1B40-4DE1-AD8F-B33B3A6BFEAB}"/>
              </a:ext>
            </a:extLst>
          </p:cNvPr>
          <p:cNvSpPr txBox="1"/>
          <p:nvPr/>
        </p:nvSpPr>
        <p:spPr>
          <a:xfrm>
            <a:off x="838200" y="4644059"/>
            <a:ext cx="718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CM would sync the generation with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should not be significant phase or frequency errors and variation 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AECECFB0-1717-48F7-BD05-C4B2719FB730}"/>
                  </a:ext>
                </a:extLst>
              </p:cNvPr>
              <p:cNvGraphicFramePr/>
              <p:nvPr/>
            </p:nvGraphicFramePr>
            <p:xfrm>
              <a:off x="8226393" y="1585960"/>
              <a:ext cx="3127407" cy="23732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cx1="http://schemas.microsoft.com/office/drawing/2015/9/8/chartex" xmlns="" xmlns:a16="http://schemas.microsoft.com/office/drawing/2014/main" id="{AECECFB0-1717-48F7-BD05-C4B2719FB7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6393" y="1585960"/>
                <a:ext cx="3127407" cy="2373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598F99A7-A5AA-4160-9882-F932E8FD6A7F}"/>
                  </a:ext>
                </a:extLst>
              </p:cNvPr>
              <p:cNvGraphicFramePr/>
              <p:nvPr/>
            </p:nvGraphicFramePr>
            <p:xfrm>
              <a:off x="8226393" y="4204092"/>
              <a:ext cx="2840905" cy="22669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cx1="http://schemas.microsoft.com/office/drawing/2015/9/8/chartex" xmlns="" xmlns:a16="http://schemas.microsoft.com/office/drawing/2014/main" id="{598F99A7-A5AA-4160-9882-F932E8FD6A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6393" y="4204092"/>
                <a:ext cx="2840905" cy="226695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9902FB4-83B0-40E2-AD19-908C2FEEBB58}"/>
              </a:ext>
            </a:extLst>
          </p:cNvPr>
          <p:cNvGraphicFramePr>
            <a:graphicFrameLocks/>
          </p:cNvGraphicFramePr>
          <p:nvPr/>
        </p:nvGraphicFramePr>
        <p:xfrm>
          <a:off x="4056434" y="1936102"/>
          <a:ext cx="3430216" cy="2462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96353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830C-E8E8-4C60-AB5A-E3F8DDFE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issues – Generation @ 14400Hz, Sampling @ 4800Hz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3CEA68-A157-4745-BDB2-C497823617F1}"/>
              </a:ext>
            </a:extLst>
          </p:cNvPr>
          <p:cNvSpPr/>
          <p:nvPr/>
        </p:nvSpPr>
        <p:spPr>
          <a:xfrm>
            <a:off x="838200" y="51673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Generator was taking 4799 or 14399 samples/s - fixed that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Phase drift of 3.3 degrees/s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AC58CB2-5979-4799-97ED-5C3796B2FD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4776617"/>
              </p:ext>
            </p:extLst>
          </p:nvPr>
        </p:nvGraphicFramePr>
        <p:xfrm>
          <a:off x="979251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044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FA1D-242E-4AE3-B846-C8A16252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issues – Generation @ 48000Hz, Sampling @ 5000Hz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25536D-CBB5-45C7-96E7-4CECD62E5A0C}"/>
              </a:ext>
            </a:extLst>
          </p:cNvPr>
          <p:cNvSpPr/>
          <p:nvPr/>
        </p:nvSpPr>
        <p:spPr>
          <a:xfrm>
            <a:off x="838199" y="1967699"/>
            <a:ext cx="107960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Taking a better generator -&gt; 48000Hz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DVM truncates at 100ns (1/10MHz)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(dt = 1/4800 = 0.028033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Changing dt in the analysis -&gt; phase drift of 3deg/s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the sampling frequency to 5000Hz -&gt; dt = 0.02s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Generator 10MHz clock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Atomic clock: phase drift of 0.3 deg/s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Multimeter clock: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phase stable, with variations in the order of 0.001 deg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variando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Terceira casa?)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Frequency stable, with variations in the order of 0.0001 Hz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variando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quarta</a:t>
            </a:r>
            <a:r>
              <a:rPr lang="en-US" dirty="0">
                <a:solidFill>
                  <a:srgbClr val="FF0000"/>
                </a:solidFill>
              </a:rPr>
              <a:t> casa?)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Best configuration: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1 PPS trigger from atomic clock (UTC) for 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Generation at 48000Hz, 10MHz clock from DVM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DVM at 5000Hz, internal 10MHz clock</a:t>
            </a:r>
          </a:p>
        </p:txBody>
      </p:sp>
    </p:spTree>
    <p:extLst>
      <p:ext uri="{BB962C8B-B14F-4D97-AF65-F5344CB8AC3E}">
        <p14:creationId xmlns:p14="http://schemas.microsoft.com/office/powerpoint/2010/main" val="160307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C9B9-9509-4C96-9D0D-62A5E03D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 filter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E672C1BC-CF96-4DD8-98B5-3E0E3B5545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93440252"/>
                  </p:ext>
                </p:extLst>
              </p:nvPr>
            </p:nvGraphicFramePr>
            <p:xfrm>
              <a:off x="6781800" y="205740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cx1="http://schemas.microsoft.com/office/drawing/2015/9/8/chartex" xmlns="" xmlns:a16="http://schemas.microsoft.com/office/drawing/2014/main" id="{E672C1BC-CF96-4DD8-98B5-3E0E3B5545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1800" y="2057400"/>
                <a:ext cx="4572000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E9E7E4A-2B2F-436E-A730-00F3721578E2}"/>
              </a:ext>
            </a:extLst>
          </p:cNvPr>
          <p:cNvSpPr txBox="1"/>
          <p:nvPr/>
        </p:nvSpPr>
        <p:spPr>
          <a:xfrm>
            <a:off x="1021404" y="2130357"/>
            <a:ext cx="3160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Estimation of tau for all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Simulation vs real data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error: 2dt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 error: -1dt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18" y="3613818"/>
            <a:ext cx="5121086" cy="24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6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0AF7-CFE6-48C3-8C13-6E5BD802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step -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394FFF-D924-4D44-A8D8-B6D9493449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300" y="4155849"/>
            <a:ext cx="2405862" cy="137409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CDF8C42-B80D-4727-BDC2-BCB2A2EF51BF}"/>
              </a:ext>
            </a:extLst>
          </p:cNvPr>
          <p:cNvGrpSpPr/>
          <p:nvPr/>
        </p:nvGrpSpPr>
        <p:grpSpPr>
          <a:xfrm>
            <a:off x="6096000" y="632535"/>
            <a:ext cx="5700670" cy="3255904"/>
            <a:chOff x="638822" y="2692637"/>
            <a:chExt cx="5700670" cy="32559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2183FAF-35A2-455A-9557-5D28804B6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822" y="2692637"/>
              <a:ext cx="5700670" cy="32559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44D115-3D60-4F9E-A042-B74E8A0B3BFE}"/>
                </a:ext>
              </a:extLst>
            </p:cNvPr>
            <p:cNvSpPr/>
            <p:nvPr/>
          </p:nvSpPr>
          <p:spPr>
            <a:xfrm>
              <a:off x="2071396" y="2780522"/>
              <a:ext cx="550506" cy="6484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11C97A-1A51-4D0A-BBCB-D50C17E0DB50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7803827" y="1368898"/>
            <a:ext cx="818404" cy="278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08A5119-9B6D-4777-A556-8A6F7AE6A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" y="2366496"/>
            <a:ext cx="6092258" cy="247525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10C6556-4C00-49FA-8A62-97103F9C8696}"/>
              </a:ext>
            </a:extLst>
          </p:cNvPr>
          <p:cNvSpPr/>
          <p:nvPr/>
        </p:nvSpPr>
        <p:spPr>
          <a:xfrm>
            <a:off x="2805450" y="2558374"/>
            <a:ext cx="608959" cy="2013626"/>
          </a:xfrm>
          <a:prstGeom prst="rect">
            <a:avLst/>
          </a:prstGeom>
          <a:solidFill>
            <a:srgbClr val="F2F2F2">
              <a:alpha val="7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477F1A-8260-47EB-82DF-39394A7BBA55}"/>
              </a:ext>
            </a:extLst>
          </p:cNvPr>
          <p:cNvCxnSpPr>
            <a:stCxn id="20" idx="0"/>
            <a:endCxn id="6" idx="1"/>
          </p:cNvCxnSpPr>
          <p:nvPr/>
        </p:nvCxnSpPr>
        <p:spPr>
          <a:xfrm flipV="1">
            <a:off x="3109930" y="2260487"/>
            <a:ext cx="2986070" cy="29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339BC5-8C5F-449B-8BED-91813F3C0DCD}"/>
              </a:ext>
            </a:extLst>
          </p:cNvPr>
          <p:cNvSpPr txBox="1"/>
          <p:nvPr/>
        </p:nvSpPr>
        <p:spPr>
          <a:xfrm>
            <a:off x="7510847" y="387147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Tau = 0.2T, 10deg step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736F22-0153-4791-B569-07077C122C7C}"/>
              </a:ext>
            </a:extLst>
          </p:cNvPr>
          <p:cNvSpPr txBox="1"/>
          <p:nvPr/>
        </p:nvSpPr>
        <p:spPr>
          <a:xfrm>
            <a:off x="2493061" y="4935374"/>
            <a:ext cx="123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window</a:t>
            </a:r>
          </a:p>
        </p:txBody>
      </p:sp>
    </p:spTree>
    <p:extLst>
      <p:ext uri="{BB962C8B-B14F-4D97-AF65-F5344CB8AC3E}">
        <p14:creationId xmlns:p14="http://schemas.microsoft.com/office/powerpoint/2010/main" val="185493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DD68FD1A-EB25-45D8-BD7C-FCE5E7282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6" y="2392679"/>
            <a:ext cx="9082386" cy="208204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5DE9CAD-A6B0-495F-8D09-641C7B075190}"/>
              </a:ext>
            </a:extLst>
          </p:cNvPr>
          <p:cNvGrpSpPr/>
          <p:nvPr/>
        </p:nvGrpSpPr>
        <p:grpSpPr>
          <a:xfrm>
            <a:off x="2566314" y="2559169"/>
            <a:ext cx="671407" cy="1595336"/>
            <a:chOff x="3210128" y="2577830"/>
            <a:chExt cx="573932" cy="15953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D67829-474A-41D9-A2D7-602C530CD234}"/>
                </a:ext>
              </a:extLst>
            </p:cNvPr>
            <p:cNvSpPr/>
            <p:nvPr/>
          </p:nvSpPr>
          <p:spPr>
            <a:xfrm>
              <a:off x="3210128" y="2577830"/>
              <a:ext cx="573932" cy="1595336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648648-B6B1-4358-8BDD-55F6A6876DB4}"/>
                </a:ext>
              </a:extLst>
            </p:cNvPr>
            <p:cNvSpPr txBox="1"/>
            <p:nvPr/>
          </p:nvSpPr>
          <p:spPr>
            <a:xfrm>
              <a:off x="3346251" y="3190832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3B0A451-70BC-4680-9CEB-4D6541FB3A40}"/>
              </a:ext>
            </a:extLst>
          </p:cNvPr>
          <p:cNvGrpSpPr/>
          <p:nvPr/>
        </p:nvGrpSpPr>
        <p:grpSpPr>
          <a:xfrm>
            <a:off x="3259887" y="2562673"/>
            <a:ext cx="671407" cy="1595336"/>
            <a:chOff x="3210128" y="2577830"/>
            <a:chExt cx="573932" cy="159533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54C4C3-AD5A-4A99-9E68-9640B9ED5248}"/>
                </a:ext>
              </a:extLst>
            </p:cNvPr>
            <p:cNvSpPr/>
            <p:nvPr/>
          </p:nvSpPr>
          <p:spPr>
            <a:xfrm>
              <a:off x="3210128" y="2577830"/>
              <a:ext cx="573932" cy="1595336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B2267B-EAEE-4D69-A0F4-2DA9DFB9A505}"/>
                </a:ext>
              </a:extLst>
            </p:cNvPr>
            <p:cNvSpPr txBox="1"/>
            <p:nvPr/>
          </p:nvSpPr>
          <p:spPr>
            <a:xfrm>
              <a:off x="3346251" y="3190832"/>
              <a:ext cx="2578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5B1268-A981-4D13-978A-9AD85484F0B7}"/>
              </a:ext>
            </a:extLst>
          </p:cNvPr>
          <p:cNvGrpSpPr/>
          <p:nvPr/>
        </p:nvGrpSpPr>
        <p:grpSpPr>
          <a:xfrm>
            <a:off x="3944134" y="2563673"/>
            <a:ext cx="671407" cy="1595336"/>
            <a:chOff x="3210128" y="2577830"/>
            <a:chExt cx="573932" cy="159533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2FD3C2A-6807-4E24-9131-0710A66DCF53}"/>
                </a:ext>
              </a:extLst>
            </p:cNvPr>
            <p:cNvSpPr/>
            <p:nvPr/>
          </p:nvSpPr>
          <p:spPr>
            <a:xfrm>
              <a:off x="3210128" y="2577830"/>
              <a:ext cx="573932" cy="1595336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7D4F46-24C4-417C-A0A6-647AF1A8606F}"/>
                </a:ext>
              </a:extLst>
            </p:cNvPr>
            <p:cNvSpPr txBox="1"/>
            <p:nvPr/>
          </p:nvSpPr>
          <p:spPr>
            <a:xfrm>
              <a:off x="3346251" y="3190832"/>
              <a:ext cx="2578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949502-0829-4D14-876D-818E60557DCB}"/>
              </a:ext>
            </a:extLst>
          </p:cNvPr>
          <p:cNvGrpSpPr/>
          <p:nvPr/>
        </p:nvGrpSpPr>
        <p:grpSpPr>
          <a:xfrm>
            <a:off x="4647045" y="2559162"/>
            <a:ext cx="671407" cy="1595319"/>
            <a:chOff x="3210128" y="2577830"/>
            <a:chExt cx="573932" cy="159533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7A71D60-4EDD-431F-8B28-9EBDF7728891}"/>
                </a:ext>
              </a:extLst>
            </p:cNvPr>
            <p:cNvSpPr/>
            <p:nvPr/>
          </p:nvSpPr>
          <p:spPr>
            <a:xfrm>
              <a:off x="3210128" y="2577830"/>
              <a:ext cx="573932" cy="1595336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58DD27-DCF1-4034-B4E6-A2D3B4BA9D57}"/>
                </a:ext>
              </a:extLst>
            </p:cNvPr>
            <p:cNvSpPr txBox="1"/>
            <p:nvPr/>
          </p:nvSpPr>
          <p:spPr>
            <a:xfrm>
              <a:off x="3346251" y="3190832"/>
              <a:ext cx="2578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8227892-8D4E-4FE3-8E77-4A5EDC0E6E99}"/>
              </a:ext>
            </a:extLst>
          </p:cNvPr>
          <p:cNvGrpSpPr/>
          <p:nvPr/>
        </p:nvGrpSpPr>
        <p:grpSpPr>
          <a:xfrm>
            <a:off x="5349950" y="2562663"/>
            <a:ext cx="671407" cy="1595336"/>
            <a:chOff x="3210128" y="2577830"/>
            <a:chExt cx="573932" cy="159533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C790155-A619-4CEB-9741-DF381E62015E}"/>
                </a:ext>
              </a:extLst>
            </p:cNvPr>
            <p:cNvSpPr/>
            <p:nvPr/>
          </p:nvSpPr>
          <p:spPr>
            <a:xfrm>
              <a:off x="3210128" y="2577830"/>
              <a:ext cx="573932" cy="1595336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285CD8A-C15E-46DA-BE39-5909E4BC9183}"/>
                </a:ext>
              </a:extLst>
            </p:cNvPr>
            <p:cNvSpPr txBox="1"/>
            <p:nvPr/>
          </p:nvSpPr>
          <p:spPr>
            <a:xfrm>
              <a:off x="3346251" y="3190832"/>
              <a:ext cx="2578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DADC85B-4A10-4CD2-BCB0-40A9429E955E}"/>
              </a:ext>
            </a:extLst>
          </p:cNvPr>
          <p:cNvGrpSpPr/>
          <p:nvPr/>
        </p:nvGrpSpPr>
        <p:grpSpPr>
          <a:xfrm>
            <a:off x="6043526" y="2563659"/>
            <a:ext cx="671407" cy="1595336"/>
            <a:chOff x="3210128" y="2577830"/>
            <a:chExt cx="573932" cy="159533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4569C94-51F0-41D1-861F-2A45E96538AE}"/>
                </a:ext>
              </a:extLst>
            </p:cNvPr>
            <p:cNvSpPr/>
            <p:nvPr/>
          </p:nvSpPr>
          <p:spPr>
            <a:xfrm>
              <a:off x="3210128" y="2577830"/>
              <a:ext cx="573932" cy="1595336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B0C4D22-A403-48A3-B24C-06428C326C2F}"/>
                </a:ext>
              </a:extLst>
            </p:cNvPr>
            <p:cNvSpPr txBox="1"/>
            <p:nvPr/>
          </p:nvSpPr>
          <p:spPr>
            <a:xfrm>
              <a:off x="3346251" y="3190832"/>
              <a:ext cx="2578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5ED379-3BB7-4D85-841D-1B30D8F509C8}"/>
              </a:ext>
            </a:extLst>
          </p:cNvPr>
          <p:cNvGrpSpPr/>
          <p:nvPr/>
        </p:nvGrpSpPr>
        <p:grpSpPr>
          <a:xfrm>
            <a:off x="6727773" y="2559145"/>
            <a:ext cx="671407" cy="1595336"/>
            <a:chOff x="3210128" y="2577830"/>
            <a:chExt cx="573932" cy="159533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79F1B8D-2E86-4F1B-B567-404405BF91FE}"/>
                </a:ext>
              </a:extLst>
            </p:cNvPr>
            <p:cNvSpPr/>
            <p:nvPr/>
          </p:nvSpPr>
          <p:spPr>
            <a:xfrm>
              <a:off x="3210128" y="2577830"/>
              <a:ext cx="573932" cy="1595336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F71190B-9E6A-4568-A352-1A1084D0F6CD}"/>
                </a:ext>
              </a:extLst>
            </p:cNvPr>
            <p:cNvSpPr txBox="1"/>
            <p:nvPr/>
          </p:nvSpPr>
          <p:spPr>
            <a:xfrm>
              <a:off x="3346251" y="3190832"/>
              <a:ext cx="2578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C3CD66-92CF-473F-8AD1-7B711ADD45B4}"/>
              </a:ext>
            </a:extLst>
          </p:cNvPr>
          <p:cNvGrpSpPr/>
          <p:nvPr/>
        </p:nvGrpSpPr>
        <p:grpSpPr>
          <a:xfrm>
            <a:off x="7421347" y="2562650"/>
            <a:ext cx="671407" cy="1595336"/>
            <a:chOff x="3210128" y="2577830"/>
            <a:chExt cx="573932" cy="159533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DBD9C1-E7A4-4351-B397-76A073B4B480}"/>
                </a:ext>
              </a:extLst>
            </p:cNvPr>
            <p:cNvSpPr/>
            <p:nvPr/>
          </p:nvSpPr>
          <p:spPr>
            <a:xfrm>
              <a:off x="3210128" y="2577830"/>
              <a:ext cx="573932" cy="1595336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02C47C0-B857-42EA-863F-49B6AFBEF61E}"/>
                </a:ext>
              </a:extLst>
            </p:cNvPr>
            <p:cNvSpPr txBox="1"/>
            <p:nvPr/>
          </p:nvSpPr>
          <p:spPr>
            <a:xfrm>
              <a:off x="3346251" y="3190832"/>
              <a:ext cx="2578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9D6F79-2ED7-4719-B7CA-65F173393D5F}"/>
              </a:ext>
            </a:extLst>
          </p:cNvPr>
          <p:cNvGrpSpPr/>
          <p:nvPr/>
        </p:nvGrpSpPr>
        <p:grpSpPr>
          <a:xfrm>
            <a:off x="8114927" y="2563646"/>
            <a:ext cx="671407" cy="1595336"/>
            <a:chOff x="3210128" y="2577830"/>
            <a:chExt cx="573932" cy="159533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288F38B-56CF-426C-B27C-6B6E6B1D2F88}"/>
                </a:ext>
              </a:extLst>
            </p:cNvPr>
            <p:cNvSpPr/>
            <p:nvPr/>
          </p:nvSpPr>
          <p:spPr>
            <a:xfrm>
              <a:off x="3210128" y="2577830"/>
              <a:ext cx="573932" cy="1595336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EC3A9FB-B691-4E56-82CB-948B47BCF6C3}"/>
                </a:ext>
              </a:extLst>
            </p:cNvPr>
            <p:cNvSpPr txBox="1"/>
            <p:nvPr/>
          </p:nvSpPr>
          <p:spPr>
            <a:xfrm>
              <a:off x="3346251" y="3190832"/>
              <a:ext cx="2578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5A6B1D55-7CAF-4340-8CA8-E8C0BC2B1034}"/>
              </a:ext>
            </a:extLst>
          </p:cNvPr>
          <p:cNvSpPr txBox="1"/>
          <p:nvPr/>
        </p:nvSpPr>
        <p:spPr>
          <a:xfrm>
            <a:off x="5078197" y="439816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376602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824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Synchrophasors  Magnitude and Phase Steps</vt:lpstr>
      <vt:lpstr>Sampling issues – Generation and Sampling @ 4800Hz</vt:lpstr>
      <vt:lpstr>Sampling issues – Generation @ 14400Hz, Sampling @ 4800Hz – (RA vs CM)</vt:lpstr>
      <vt:lpstr>Sampling issues – Generation @ 14400Hz, Sampling @ 4800Hz – (RA vs CM)</vt:lpstr>
      <vt:lpstr>Sampling issues – Generation @ 14400Hz, Sampling @ 4800Hz</vt:lpstr>
      <vt:lpstr>Sampling issues – Generation @ 48000Hz, Sampling @ 5000Hz</vt:lpstr>
      <vt:lpstr>Hilbert filter</vt:lpstr>
      <vt:lpstr>Phase step - example</vt:lpstr>
      <vt:lpstr>PowerPoint Presentation</vt:lpstr>
      <vt:lpstr>PowerPoint Presentation</vt:lpstr>
      <vt:lpstr>Phase Steps: Frequency (SS fit vs LM)</vt:lpstr>
      <vt:lpstr>Phase Steps: Frequency (SS fit vs LM)</vt:lpstr>
      <vt:lpstr>Phase Steps: Magnitude (SS fit vs LM)</vt:lpstr>
      <vt:lpstr>Phase Steps: Phase (SS fit vs LM)</vt:lpstr>
      <vt:lpstr>Magnitude Step: Frequency</vt:lpstr>
      <vt:lpstr>Magnitude Step: Magnitude</vt:lpstr>
      <vt:lpstr>Magnitude Step: Phase</vt:lpstr>
      <vt:lpstr>Magnitude Step: Phase</vt:lpstr>
      <vt:lpstr>Questoes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Britto Martins</dc:creator>
  <cp:lastModifiedBy>Marcelo Britto Martins</cp:lastModifiedBy>
  <cp:revision>25</cp:revision>
  <dcterms:created xsi:type="dcterms:W3CDTF">2018-06-13T12:57:54Z</dcterms:created>
  <dcterms:modified xsi:type="dcterms:W3CDTF">2018-06-24T20:23:54Z</dcterms:modified>
</cp:coreProperties>
</file>