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504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C453-5408-480C-ACDF-59365ED12183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B16EE-DEE5-40F4-A5AE-B0AA084678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5418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C453-5408-480C-ACDF-59365ED12183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B16EE-DEE5-40F4-A5AE-B0AA084678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2617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C453-5408-480C-ACDF-59365ED12183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B16EE-DEE5-40F4-A5AE-B0AA084678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220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C453-5408-480C-ACDF-59365ED12183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B16EE-DEE5-40F4-A5AE-B0AA084678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1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C453-5408-480C-ACDF-59365ED12183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B16EE-DEE5-40F4-A5AE-B0AA084678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3073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C453-5408-480C-ACDF-59365ED12183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B16EE-DEE5-40F4-A5AE-B0AA084678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4632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C453-5408-480C-ACDF-59365ED12183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B16EE-DEE5-40F4-A5AE-B0AA084678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7692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C453-5408-480C-ACDF-59365ED12183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B16EE-DEE5-40F4-A5AE-B0AA084678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0409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C453-5408-480C-ACDF-59365ED12183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B16EE-DEE5-40F4-A5AE-B0AA084678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73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C453-5408-480C-ACDF-59365ED12183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B16EE-DEE5-40F4-A5AE-B0AA084678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797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C453-5408-480C-ACDF-59365ED12183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B16EE-DEE5-40F4-A5AE-B0AA084678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8421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5C453-5408-480C-ACDF-59365ED12183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B16EE-DEE5-40F4-A5AE-B0AA084678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7091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513094" y="2486215"/>
            <a:ext cx="12405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Generation</a:t>
            </a:r>
            <a:endParaRPr lang="en-US" dirty="0"/>
          </a:p>
        </p:txBody>
      </p:sp>
      <p:sp>
        <p:nvSpPr>
          <p:cNvPr id="5" name="CaixaDeTexto 4"/>
          <p:cNvSpPr txBox="1"/>
          <p:nvPr/>
        </p:nvSpPr>
        <p:spPr>
          <a:xfrm>
            <a:off x="5875995" y="2486435"/>
            <a:ext cx="10438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Sampling</a:t>
            </a:r>
            <a:endParaRPr lang="en-US" dirty="0"/>
          </a:p>
        </p:txBody>
      </p:sp>
      <p:sp>
        <p:nvSpPr>
          <p:cNvPr id="9" name="CaixaDeTexto 8"/>
          <p:cNvSpPr txBox="1"/>
          <p:nvPr/>
        </p:nvSpPr>
        <p:spPr>
          <a:xfrm>
            <a:off x="5542671" y="1364568"/>
            <a:ext cx="6848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Clock</a:t>
            </a:r>
            <a:endParaRPr lang="en-US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908225" y="1778697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18 MHz</a:t>
            </a:r>
            <a:endParaRPr lang="pt-BR" sz="1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189092" y="225083"/>
            <a:ext cx="13964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Atomic</a:t>
            </a:r>
            <a:r>
              <a:rPr lang="pt-BR" dirty="0" smtClean="0"/>
              <a:t> </a:t>
            </a:r>
            <a:r>
              <a:rPr lang="en-US" dirty="0" smtClean="0"/>
              <a:t>Clock</a:t>
            </a:r>
            <a:endParaRPr lang="en-US" dirty="0"/>
          </a:p>
        </p:txBody>
      </p:sp>
      <p:cxnSp>
        <p:nvCxnSpPr>
          <p:cNvPr id="17" name="Conector angulado 16"/>
          <p:cNvCxnSpPr>
            <a:stCxn id="15" idx="2"/>
            <a:endCxn id="9" idx="0"/>
          </p:cNvCxnSpPr>
          <p:nvPr/>
        </p:nvCxnSpPr>
        <p:spPr>
          <a:xfrm rot="5400000">
            <a:off x="5501125" y="978363"/>
            <a:ext cx="770153" cy="225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873261" y="615957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10 MHz</a:t>
            </a:r>
            <a:endParaRPr lang="pt-BR" sz="14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4161446" y="1359895"/>
            <a:ext cx="8178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Timing</a:t>
            </a:r>
            <a:endParaRPr lang="pt-BR" dirty="0"/>
          </a:p>
        </p:txBody>
      </p:sp>
      <p:sp>
        <p:nvSpPr>
          <p:cNvPr id="23" name="Retângulo 22"/>
          <p:cNvSpPr/>
          <p:nvPr/>
        </p:nvSpPr>
        <p:spPr>
          <a:xfrm>
            <a:off x="2518118" y="998806"/>
            <a:ext cx="4825218" cy="2447779"/>
          </a:xfrm>
          <a:prstGeom prst="rect">
            <a:avLst/>
          </a:prstGeom>
          <a:noFill/>
          <a:ln w="50800"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2604260" y="998806"/>
            <a:ext cx="1196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PXI System</a:t>
            </a:r>
            <a:endParaRPr lang="pt-BR" dirty="0"/>
          </a:p>
        </p:txBody>
      </p:sp>
      <p:cxnSp>
        <p:nvCxnSpPr>
          <p:cNvPr id="37" name="Conector reto 36"/>
          <p:cNvCxnSpPr/>
          <p:nvPr/>
        </p:nvCxnSpPr>
        <p:spPr>
          <a:xfrm>
            <a:off x="5753690" y="594414"/>
            <a:ext cx="0" cy="580815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 flipH="1">
            <a:off x="4570376" y="1175229"/>
            <a:ext cx="1183314" cy="0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>
            <a:endCxn id="20" idx="0"/>
          </p:cNvCxnSpPr>
          <p:nvPr/>
        </p:nvCxnSpPr>
        <p:spPr>
          <a:xfrm>
            <a:off x="4556308" y="1181686"/>
            <a:ext cx="14065" cy="17820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/>
          <p:cNvSpPr txBox="1"/>
          <p:nvPr/>
        </p:nvSpPr>
        <p:spPr>
          <a:xfrm>
            <a:off x="5155028" y="625352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1 PPS</a:t>
            </a:r>
            <a:endParaRPr lang="pt-BR" sz="1400" dirty="0"/>
          </a:p>
        </p:txBody>
      </p:sp>
      <p:grpSp>
        <p:nvGrpSpPr>
          <p:cNvPr id="57" name="Grupo 56"/>
          <p:cNvGrpSpPr/>
          <p:nvPr/>
        </p:nvGrpSpPr>
        <p:grpSpPr>
          <a:xfrm>
            <a:off x="4375052" y="1729227"/>
            <a:ext cx="2827606" cy="1379733"/>
            <a:chOff x="4375052" y="1729227"/>
            <a:chExt cx="2827606" cy="1478208"/>
          </a:xfrm>
        </p:grpSpPr>
        <p:sp>
          <p:nvSpPr>
            <p:cNvPr id="47" name="Retângulo 46"/>
            <p:cNvSpPr/>
            <p:nvPr/>
          </p:nvSpPr>
          <p:spPr>
            <a:xfrm>
              <a:off x="4375052" y="2270942"/>
              <a:ext cx="2827606" cy="936493"/>
            </a:xfrm>
            <a:prstGeom prst="rect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9" name="Conector de seta reta 48"/>
            <p:cNvCxnSpPr/>
            <p:nvPr/>
          </p:nvCxnSpPr>
          <p:spPr>
            <a:xfrm>
              <a:off x="4570376" y="1729227"/>
              <a:ext cx="0" cy="54171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stCxn id="9" idx="2"/>
            </p:cNvCxnSpPr>
            <p:nvPr/>
          </p:nvCxnSpPr>
          <p:spPr>
            <a:xfrm>
              <a:off x="5885073" y="1733900"/>
              <a:ext cx="0" cy="537042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CaixaDeTexto 55"/>
          <p:cNvSpPr txBox="1"/>
          <p:nvPr/>
        </p:nvSpPr>
        <p:spPr>
          <a:xfrm>
            <a:off x="4533481" y="1810343"/>
            <a:ext cx="612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Trigger</a:t>
            </a:r>
            <a:endParaRPr lang="pt-BR" sz="12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2703184" y="1362368"/>
            <a:ext cx="5741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CPU</a:t>
            </a:r>
            <a:endParaRPr lang="pt-BR" dirty="0"/>
          </a:p>
        </p:txBody>
      </p:sp>
      <p:cxnSp>
        <p:nvCxnSpPr>
          <p:cNvPr id="60" name="Conector de seta reta 59"/>
          <p:cNvCxnSpPr>
            <a:stCxn id="20" idx="1"/>
            <a:endCxn id="58" idx="3"/>
          </p:cNvCxnSpPr>
          <p:nvPr/>
        </p:nvCxnSpPr>
        <p:spPr>
          <a:xfrm flipH="1">
            <a:off x="3277380" y="1544561"/>
            <a:ext cx="884066" cy="2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angulado 61"/>
          <p:cNvCxnSpPr>
            <a:stCxn id="58" idx="2"/>
            <a:endCxn id="4" idx="1"/>
          </p:cNvCxnSpPr>
          <p:nvPr/>
        </p:nvCxnSpPr>
        <p:spPr>
          <a:xfrm rot="16200000" flipH="1">
            <a:off x="3282098" y="1439884"/>
            <a:ext cx="939181" cy="1522812"/>
          </a:xfrm>
          <a:prstGeom prst="bentConnector2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/>
          <p:cNvCxnSpPr/>
          <p:nvPr/>
        </p:nvCxnSpPr>
        <p:spPr>
          <a:xfrm>
            <a:off x="3202565" y="1729227"/>
            <a:ext cx="0" cy="648213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angulado 67"/>
          <p:cNvCxnSpPr>
            <a:stCxn id="5" idx="0"/>
          </p:cNvCxnSpPr>
          <p:nvPr/>
        </p:nvCxnSpPr>
        <p:spPr>
          <a:xfrm rot="16200000" flipV="1">
            <a:off x="4745752" y="834254"/>
            <a:ext cx="108995" cy="3195368"/>
          </a:xfrm>
          <a:prstGeom prst="bentConnector2">
            <a:avLst/>
          </a:prstGeom>
          <a:ln w="25400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/>
          <p:cNvSpPr txBox="1"/>
          <p:nvPr/>
        </p:nvSpPr>
        <p:spPr>
          <a:xfrm>
            <a:off x="3320960" y="1516806"/>
            <a:ext cx="881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Timestamp</a:t>
            </a:r>
            <a:endParaRPr lang="en-US" sz="1200" dirty="0"/>
          </a:p>
        </p:txBody>
      </p:sp>
      <p:sp>
        <p:nvSpPr>
          <p:cNvPr id="70" name="CaixaDeTexto 69"/>
          <p:cNvSpPr txBox="1"/>
          <p:nvPr/>
        </p:nvSpPr>
        <p:spPr>
          <a:xfrm>
            <a:off x="3388770" y="2108727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Samples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1" name="CaixaDeTexto 70"/>
          <p:cNvSpPr txBox="1"/>
          <p:nvPr/>
        </p:nvSpPr>
        <p:spPr>
          <a:xfrm>
            <a:off x="3386920" y="2654439"/>
            <a:ext cx="8921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Waveforms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" name="CaixaDeTexto 71"/>
          <p:cNvSpPr txBox="1"/>
          <p:nvPr/>
        </p:nvSpPr>
        <p:spPr>
          <a:xfrm>
            <a:off x="6756316" y="4083367"/>
            <a:ext cx="5870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DUT</a:t>
            </a:r>
            <a:endParaRPr lang="pt-BR" dirty="0"/>
          </a:p>
        </p:txBody>
      </p:sp>
      <p:sp>
        <p:nvSpPr>
          <p:cNvPr id="73" name="CaixaDeTexto 72"/>
          <p:cNvSpPr txBox="1"/>
          <p:nvPr/>
        </p:nvSpPr>
        <p:spPr>
          <a:xfrm>
            <a:off x="4617121" y="3947539"/>
            <a:ext cx="102624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Voltage</a:t>
            </a:r>
          </a:p>
          <a:p>
            <a:r>
              <a:rPr lang="en-US" dirty="0" smtClean="0"/>
              <a:t>amplifier</a:t>
            </a:r>
            <a:endParaRPr lang="en-US" dirty="0"/>
          </a:p>
        </p:txBody>
      </p:sp>
      <p:sp>
        <p:nvSpPr>
          <p:cNvPr id="74" name="CaixaDeTexto 73"/>
          <p:cNvSpPr txBox="1"/>
          <p:nvPr/>
        </p:nvSpPr>
        <p:spPr>
          <a:xfrm>
            <a:off x="6107597" y="3578207"/>
            <a:ext cx="5806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RVD</a:t>
            </a:r>
            <a:endParaRPr lang="pt-BR" dirty="0"/>
          </a:p>
        </p:txBody>
      </p:sp>
      <p:cxnSp>
        <p:nvCxnSpPr>
          <p:cNvPr id="76" name="Conector de seta reta 75"/>
          <p:cNvCxnSpPr>
            <a:stCxn id="4" idx="2"/>
            <a:endCxn id="73" idx="0"/>
          </p:cNvCxnSpPr>
          <p:nvPr/>
        </p:nvCxnSpPr>
        <p:spPr>
          <a:xfrm flipH="1">
            <a:off x="5130243" y="2855547"/>
            <a:ext cx="3149" cy="1091992"/>
          </a:xfrm>
          <a:prstGeom prst="straightConnector1">
            <a:avLst/>
          </a:prstGeom>
          <a:ln w="25400" cmpd="dbl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to 77"/>
          <p:cNvCxnSpPr/>
          <p:nvPr/>
        </p:nvCxnSpPr>
        <p:spPr>
          <a:xfrm flipV="1">
            <a:off x="7049826" y="3208353"/>
            <a:ext cx="0" cy="894064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/>
          <p:nvPr/>
        </p:nvCxnSpPr>
        <p:spPr>
          <a:xfrm flipH="1">
            <a:off x="2827009" y="3208353"/>
            <a:ext cx="4222817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/>
          <p:cNvCxnSpPr/>
          <p:nvPr/>
        </p:nvCxnSpPr>
        <p:spPr>
          <a:xfrm flipV="1">
            <a:off x="2827009" y="1736655"/>
            <a:ext cx="0" cy="1480332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ixaDeTexto 84"/>
          <p:cNvSpPr txBox="1"/>
          <p:nvPr/>
        </p:nvSpPr>
        <p:spPr>
          <a:xfrm>
            <a:off x="3052366" y="2923198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>
                    <a:lumMod val="50000"/>
                  </a:schemeClr>
                </a:solidFill>
              </a:rPr>
              <a:t>Output</a:t>
            </a:r>
            <a:endParaRPr lang="pt-B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7" name="Conector de seta reta 86"/>
          <p:cNvCxnSpPr>
            <a:stCxn id="73" idx="3"/>
            <a:endCxn id="72" idx="1"/>
          </p:cNvCxnSpPr>
          <p:nvPr/>
        </p:nvCxnSpPr>
        <p:spPr>
          <a:xfrm flipV="1">
            <a:off x="5643364" y="4268033"/>
            <a:ext cx="1112952" cy="2672"/>
          </a:xfrm>
          <a:prstGeom prst="straightConnector1">
            <a:avLst/>
          </a:prstGeom>
          <a:ln w="25400" cmpd="dbl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to 88"/>
          <p:cNvCxnSpPr>
            <a:endCxn id="74" idx="2"/>
          </p:cNvCxnSpPr>
          <p:nvPr/>
        </p:nvCxnSpPr>
        <p:spPr>
          <a:xfrm flipV="1">
            <a:off x="6397933" y="3947539"/>
            <a:ext cx="0" cy="320494"/>
          </a:xfrm>
          <a:prstGeom prst="line">
            <a:avLst/>
          </a:prstGeom>
          <a:ln w="25400" cmpd="dbl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de seta reta 90"/>
          <p:cNvCxnSpPr>
            <a:stCxn id="74" idx="0"/>
            <a:endCxn id="5" idx="2"/>
          </p:cNvCxnSpPr>
          <p:nvPr/>
        </p:nvCxnSpPr>
        <p:spPr>
          <a:xfrm flipV="1">
            <a:off x="6397933" y="2855767"/>
            <a:ext cx="0" cy="722440"/>
          </a:xfrm>
          <a:prstGeom prst="straightConnector1">
            <a:avLst/>
          </a:prstGeom>
          <a:ln w="25400" cmpd="dbl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2115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24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 B Martins</dc:creator>
  <cp:lastModifiedBy>Marcelo B Martins</cp:lastModifiedBy>
  <cp:revision>6</cp:revision>
  <dcterms:created xsi:type="dcterms:W3CDTF">2019-05-14T12:03:26Z</dcterms:created>
  <dcterms:modified xsi:type="dcterms:W3CDTF">2019-05-14T13:21:47Z</dcterms:modified>
</cp:coreProperties>
</file>