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 id="2147483686" r:id="rId4"/>
  </p:sldMasterIdLst>
  <p:notesMasterIdLst>
    <p:notesMasterId r:id="rId33"/>
  </p:notesMasterIdLst>
  <p:sldIdLst>
    <p:sldId id="256" r:id="rId5"/>
    <p:sldId id="260" r:id="rId6"/>
    <p:sldId id="259" r:id="rId7"/>
    <p:sldId id="261" r:id="rId8"/>
    <p:sldId id="262" r:id="rId9"/>
    <p:sldId id="263" r:id="rId10"/>
    <p:sldId id="264" r:id="rId11"/>
    <p:sldId id="265" r:id="rId12"/>
    <p:sldId id="266" r:id="rId13"/>
    <p:sldId id="267" r:id="rId14"/>
    <p:sldId id="268" r:id="rId15"/>
    <p:sldId id="297" r:id="rId16"/>
    <p:sldId id="299" r:id="rId17"/>
    <p:sldId id="300" r:id="rId18"/>
    <p:sldId id="301" r:id="rId19"/>
    <p:sldId id="302" r:id="rId20"/>
    <p:sldId id="269" r:id="rId21"/>
    <p:sldId id="280" r:id="rId22"/>
    <p:sldId id="303" r:id="rId23"/>
    <p:sldId id="304" r:id="rId24"/>
    <p:sldId id="270" r:id="rId25"/>
    <p:sldId id="281" r:id="rId26"/>
    <p:sldId id="284" r:id="rId27"/>
    <p:sldId id="298" r:id="rId28"/>
    <p:sldId id="279" r:id="rId29"/>
    <p:sldId id="292" r:id="rId30"/>
    <p:sldId id="293" r:id="rId31"/>
    <p:sldId id="29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458" autoAdjust="0"/>
  </p:normalViewPr>
  <p:slideViewPr>
    <p:cSldViewPr>
      <p:cViewPr varScale="1">
        <p:scale>
          <a:sx n="63" d="100"/>
          <a:sy n="63" d="100"/>
        </p:scale>
        <p:origin x="1620" y="78"/>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iagrams/_rels/data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ata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ata15.xml.rels><?xml version="1.0" encoding="UTF-8" standalone="yes"?>
<Relationships xmlns="http://schemas.openxmlformats.org/package/2006/relationships"><Relationship Id="rId1" Type="http://schemas.openxmlformats.org/officeDocument/2006/relationships/image" Target="../media/image30.png"/></Relationships>
</file>

<file path=ppt/diagrams/_rels/data18.xml.rels><?xml version="1.0" encoding="UTF-8" standalone="yes"?>
<Relationships xmlns="http://schemas.openxmlformats.org/package/2006/relationships"><Relationship Id="rId1" Type="http://schemas.openxmlformats.org/officeDocument/2006/relationships/image" Target="../media/image32.png"/></Relationships>
</file>

<file path=ppt/diagrams/_rels/data6.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17.xml"/><Relationship Id="rId1" Type="http://schemas.openxmlformats.org/officeDocument/2006/relationships/slide" Target="../slides/slide4.xml"/></Relationships>
</file>

<file path=ppt/diagrams/_rels/data7.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10.xml"/><Relationship Id="rId1" Type="http://schemas.openxmlformats.org/officeDocument/2006/relationships/slide" Target="../slides/slide6.xml"/></Relationships>
</file>

<file path=ppt/diagrams/_rels/data8.xml.rels><?xml version="1.0" encoding="UTF-8" standalone="yes"?>
<Relationships xmlns="http://schemas.openxmlformats.org/package/2006/relationships"><Relationship Id="rId1" Type="http://schemas.openxmlformats.org/officeDocument/2006/relationships/image" Target="../media/image9.png"/></Relationships>
</file>

<file path=ppt/diagrams/_rels/drawing15.xml.rels><?xml version="1.0" encoding="UTF-8" standalone="yes"?>
<Relationships xmlns="http://schemas.openxmlformats.org/package/2006/relationships"><Relationship Id="rId1" Type="http://schemas.openxmlformats.org/officeDocument/2006/relationships/image" Target="../media/image30.png"/></Relationships>
</file>

<file path=ppt/diagrams/_rels/drawing18.xml.rels><?xml version="1.0" encoding="UTF-8" standalone="yes"?>
<Relationships xmlns="http://schemas.openxmlformats.org/package/2006/relationships"><Relationship Id="rId1"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58A5D4-3FCD-4A0A-9E4D-FA8A9F6ED667}" type="doc">
      <dgm:prSet loTypeId="urn:microsoft.com/office/officeart/2008/layout/LinedList" loCatId="list" qsTypeId="urn:microsoft.com/office/officeart/2005/8/quickstyle/simple1" qsCatId="simple" csTypeId="urn:microsoft.com/office/officeart/2005/8/colors/colorful1#1" csCatId="colorful" phldr="1"/>
      <dgm:spPr/>
      <dgm:t>
        <a:bodyPr/>
        <a:lstStyle/>
        <a:p>
          <a:endParaRPr lang="en-US"/>
        </a:p>
      </dgm:t>
    </dgm:pt>
    <dgm:pt modelId="{B0AA2644-8678-4723-9210-1E3DDE2E7F60}">
      <dgm:prSet phldrT="[Text]" custT="1"/>
      <dgm:spPr/>
      <dgm:t>
        <a:bodyPr/>
        <a:lstStyle/>
        <a:p>
          <a:r>
            <a:rPr lang="en-US" sz="2600" b="1" dirty="0" smtClean="0">
              <a:solidFill>
                <a:schemeClr val="bg1"/>
              </a:solidFill>
            </a:rPr>
            <a:t>QUIZZES	</a:t>
          </a:r>
          <a:r>
            <a:rPr lang="en-US" sz="1200" dirty="0" smtClean="0">
              <a:solidFill>
                <a:schemeClr val="bg1"/>
              </a:solidFill>
            </a:rPr>
            <a:t>		</a:t>
          </a:r>
          <a:endParaRPr lang="en-US" sz="1200" b="1" dirty="0">
            <a:solidFill>
              <a:schemeClr val="bg1"/>
            </a:solidFill>
          </a:endParaRPr>
        </a:p>
      </dgm:t>
    </dgm:pt>
    <dgm:pt modelId="{D5B83074-4FAE-4D7D-9FE8-95A627B5BF06}" type="parTrans" cxnId="{40A53846-90FB-43CE-9BD0-39B0153D9FA0}">
      <dgm:prSet/>
      <dgm:spPr/>
      <dgm:t>
        <a:bodyPr/>
        <a:lstStyle/>
        <a:p>
          <a:endParaRPr lang="en-US">
            <a:solidFill>
              <a:schemeClr val="bg1"/>
            </a:solidFill>
          </a:endParaRPr>
        </a:p>
      </dgm:t>
    </dgm:pt>
    <dgm:pt modelId="{37CB7208-B0B8-405C-B6E4-D8C5D43FFFD7}" type="sibTrans" cxnId="{40A53846-90FB-43CE-9BD0-39B0153D9FA0}">
      <dgm:prSet/>
      <dgm:spPr/>
      <dgm:t>
        <a:bodyPr/>
        <a:lstStyle/>
        <a:p>
          <a:endParaRPr lang="en-US">
            <a:solidFill>
              <a:schemeClr val="bg1"/>
            </a:solidFill>
          </a:endParaRPr>
        </a:p>
      </dgm:t>
    </dgm:pt>
    <dgm:pt modelId="{7C3E4A10-BA87-4F8B-A3C1-1CB0B337515B}">
      <dgm:prSet custT="1"/>
      <dgm:spPr/>
      <dgm:t>
        <a:bodyPr/>
        <a:lstStyle/>
        <a:p>
          <a:r>
            <a:rPr lang="en-US" sz="2200" b="1" dirty="0" smtClean="0">
              <a:solidFill>
                <a:schemeClr val="bg1"/>
              </a:solidFill>
            </a:rPr>
            <a:t>EXAMS</a:t>
          </a:r>
        </a:p>
      </dgm:t>
    </dgm:pt>
    <dgm:pt modelId="{5D8067F1-7EE9-4647-BFB7-6B8D04803CB8}" type="parTrans" cxnId="{3FD82431-CB18-4418-BE64-726721A60B8E}">
      <dgm:prSet/>
      <dgm:spPr/>
      <dgm:t>
        <a:bodyPr/>
        <a:lstStyle/>
        <a:p>
          <a:endParaRPr lang="en-US">
            <a:solidFill>
              <a:schemeClr val="bg1"/>
            </a:solidFill>
          </a:endParaRPr>
        </a:p>
      </dgm:t>
    </dgm:pt>
    <dgm:pt modelId="{B368F202-1801-41CE-A9A9-AB1DFB0AB4A1}" type="sibTrans" cxnId="{3FD82431-CB18-4418-BE64-726721A60B8E}">
      <dgm:prSet/>
      <dgm:spPr/>
      <dgm:t>
        <a:bodyPr/>
        <a:lstStyle/>
        <a:p>
          <a:endParaRPr lang="en-US">
            <a:solidFill>
              <a:schemeClr val="bg1"/>
            </a:solidFill>
          </a:endParaRPr>
        </a:p>
      </dgm:t>
    </dgm:pt>
    <dgm:pt modelId="{57AE3699-FB90-4B5C-9945-D46013BE0AE3}">
      <dgm:prSet phldrT="[Text]"/>
      <dgm:spPr/>
      <dgm:t>
        <a:bodyPr vert="vert270"/>
        <a:lstStyle/>
        <a:p>
          <a:r>
            <a:rPr lang="en-US" dirty="0" smtClean="0">
              <a:solidFill>
                <a:schemeClr val="bg1"/>
              </a:solidFill>
            </a:rPr>
            <a:t>GRADE (100%)</a:t>
          </a:r>
          <a:endParaRPr lang="en-US" dirty="0">
            <a:solidFill>
              <a:schemeClr val="bg1"/>
            </a:solidFill>
          </a:endParaRPr>
        </a:p>
      </dgm:t>
    </dgm:pt>
    <dgm:pt modelId="{2E91E575-426D-4119-BC61-57A1D4927D33}" type="parTrans" cxnId="{21947737-161B-4E61-9BC3-5263162B7592}">
      <dgm:prSet/>
      <dgm:spPr/>
      <dgm:t>
        <a:bodyPr/>
        <a:lstStyle/>
        <a:p>
          <a:endParaRPr lang="en-US">
            <a:solidFill>
              <a:schemeClr val="bg1"/>
            </a:solidFill>
          </a:endParaRPr>
        </a:p>
      </dgm:t>
    </dgm:pt>
    <dgm:pt modelId="{B453E7AE-7D8A-4642-8542-1F4C3A8C3159}" type="sibTrans" cxnId="{21947737-161B-4E61-9BC3-5263162B7592}">
      <dgm:prSet/>
      <dgm:spPr/>
      <dgm:t>
        <a:bodyPr/>
        <a:lstStyle/>
        <a:p>
          <a:endParaRPr lang="en-US">
            <a:solidFill>
              <a:schemeClr val="bg1"/>
            </a:solidFill>
          </a:endParaRPr>
        </a:p>
      </dgm:t>
    </dgm:pt>
    <dgm:pt modelId="{61312B4C-0269-4D92-8605-DC2284FA96C0}">
      <dgm:prSet phldrT="[Text]"/>
      <dgm:spPr/>
      <dgm:t>
        <a:bodyPr/>
        <a:lstStyle/>
        <a:p>
          <a:r>
            <a:rPr lang="en-US" b="1" dirty="0" smtClean="0">
              <a:solidFill>
                <a:srgbClr val="FFFF00"/>
              </a:solidFill>
            </a:rPr>
            <a:t>30%</a:t>
          </a:r>
          <a:endParaRPr lang="en-US" b="1" dirty="0">
            <a:solidFill>
              <a:srgbClr val="FFFF00"/>
            </a:solidFill>
          </a:endParaRPr>
        </a:p>
      </dgm:t>
    </dgm:pt>
    <dgm:pt modelId="{A2390912-D624-458F-BE55-7542604A8510}" type="parTrans" cxnId="{FC8F9834-6DFD-4D2D-9DBF-439F48C740D5}">
      <dgm:prSet/>
      <dgm:spPr/>
      <dgm:t>
        <a:bodyPr/>
        <a:lstStyle/>
        <a:p>
          <a:endParaRPr lang="en-US">
            <a:solidFill>
              <a:schemeClr val="bg1"/>
            </a:solidFill>
          </a:endParaRPr>
        </a:p>
      </dgm:t>
    </dgm:pt>
    <dgm:pt modelId="{ED7F0149-9E57-4669-AEDC-71380A868203}" type="sibTrans" cxnId="{FC8F9834-6DFD-4D2D-9DBF-439F48C740D5}">
      <dgm:prSet/>
      <dgm:spPr/>
      <dgm:t>
        <a:bodyPr/>
        <a:lstStyle/>
        <a:p>
          <a:endParaRPr lang="en-US">
            <a:solidFill>
              <a:schemeClr val="bg1"/>
            </a:solidFill>
          </a:endParaRPr>
        </a:p>
      </dgm:t>
    </dgm:pt>
    <dgm:pt modelId="{DF7B3F37-2F08-4CC0-B3E9-BB5B64C36ADD}">
      <dgm:prSet/>
      <dgm:spPr/>
      <dgm:t>
        <a:bodyPr/>
        <a:lstStyle/>
        <a:p>
          <a:r>
            <a:rPr lang="en-US" b="1" dirty="0" smtClean="0">
              <a:solidFill>
                <a:srgbClr val="FFFF00"/>
              </a:solidFill>
            </a:rPr>
            <a:t>50%</a:t>
          </a:r>
        </a:p>
      </dgm:t>
    </dgm:pt>
    <dgm:pt modelId="{1375BF19-7463-4E77-A0B8-A611B34EEE3B}" type="parTrans" cxnId="{81CD9431-DC10-45F0-8386-75F12B13F761}">
      <dgm:prSet/>
      <dgm:spPr/>
      <dgm:t>
        <a:bodyPr/>
        <a:lstStyle/>
        <a:p>
          <a:endParaRPr lang="en-US">
            <a:solidFill>
              <a:schemeClr val="bg1"/>
            </a:solidFill>
          </a:endParaRPr>
        </a:p>
      </dgm:t>
    </dgm:pt>
    <dgm:pt modelId="{84952ECC-0F6A-4D98-8E3D-71B2E4BBD536}" type="sibTrans" cxnId="{81CD9431-DC10-45F0-8386-75F12B13F761}">
      <dgm:prSet/>
      <dgm:spPr/>
      <dgm:t>
        <a:bodyPr/>
        <a:lstStyle/>
        <a:p>
          <a:endParaRPr lang="en-US">
            <a:solidFill>
              <a:schemeClr val="bg1"/>
            </a:solidFill>
          </a:endParaRPr>
        </a:p>
      </dgm:t>
    </dgm:pt>
    <dgm:pt modelId="{A840ADD7-85EF-4717-ADEA-FEDF0E28B23E}">
      <dgm:prSet custT="1"/>
      <dgm:spPr/>
      <dgm:t>
        <a:bodyPr/>
        <a:lstStyle/>
        <a:p>
          <a:r>
            <a:rPr lang="en-US" sz="1600" b="1" dirty="0" smtClean="0">
              <a:solidFill>
                <a:schemeClr val="bg1"/>
              </a:solidFill>
            </a:rPr>
            <a:t>LONG EXAM (PRE-MID/FINAL)</a:t>
          </a:r>
        </a:p>
      </dgm:t>
    </dgm:pt>
    <dgm:pt modelId="{96F21984-FF29-47E5-A17F-4414911D01D7}" type="parTrans" cxnId="{A4F73466-74C9-46BE-BBC3-52B223010D1E}">
      <dgm:prSet/>
      <dgm:spPr/>
      <dgm:t>
        <a:bodyPr/>
        <a:lstStyle/>
        <a:p>
          <a:endParaRPr lang="en-US">
            <a:solidFill>
              <a:schemeClr val="bg1"/>
            </a:solidFill>
          </a:endParaRPr>
        </a:p>
      </dgm:t>
    </dgm:pt>
    <dgm:pt modelId="{729D89D8-4D7F-4F3A-8B73-3F9573AA0427}" type="sibTrans" cxnId="{A4F73466-74C9-46BE-BBC3-52B223010D1E}">
      <dgm:prSet/>
      <dgm:spPr/>
      <dgm:t>
        <a:bodyPr/>
        <a:lstStyle/>
        <a:p>
          <a:endParaRPr lang="en-US">
            <a:solidFill>
              <a:schemeClr val="bg1"/>
            </a:solidFill>
          </a:endParaRPr>
        </a:p>
      </dgm:t>
    </dgm:pt>
    <dgm:pt modelId="{FF93C9CB-821E-4145-95D3-4C4598850B52}">
      <dgm:prSet custT="1"/>
      <dgm:spPr/>
      <dgm:t>
        <a:bodyPr/>
        <a:lstStyle/>
        <a:p>
          <a:r>
            <a:rPr lang="en-US" sz="1600" b="1" dirty="0" smtClean="0">
              <a:solidFill>
                <a:schemeClr val="bg1"/>
              </a:solidFill>
            </a:rPr>
            <a:t>40%</a:t>
          </a:r>
        </a:p>
      </dgm:t>
    </dgm:pt>
    <dgm:pt modelId="{E552DE65-9284-4A26-B9AB-F9382F3AD893}" type="parTrans" cxnId="{2E2F7514-0616-4DC9-8C4A-1790D15AD1EB}">
      <dgm:prSet/>
      <dgm:spPr/>
      <dgm:t>
        <a:bodyPr/>
        <a:lstStyle/>
        <a:p>
          <a:endParaRPr lang="en-US">
            <a:solidFill>
              <a:schemeClr val="bg1"/>
            </a:solidFill>
          </a:endParaRPr>
        </a:p>
      </dgm:t>
    </dgm:pt>
    <dgm:pt modelId="{637F2B42-FDED-4146-ADEB-81DD18C3B663}" type="sibTrans" cxnId="{2E2F7514-0616-4DC9-8C4A-1790D15AD1EB}">
      <dgm:prSet/>
      <dgm:spPr/>
      <dgm:t>
        <a:bodyPr/>
        <a:lstStyle/>
        <a:p>
          <a:endParaRPr lang="en-US">
            <a:solidFill>
              <a:schemeClr val="bg1"/>
            </a:solidFill>
          </a:endParaRPr>
        </a:p>
      </dgm:t>
    </dgm:pt>
    <dgm:pt modelId="{EB76F827-504D-407E-AA8D-D8676C6251B6}">
      <dgm:prSet custT="1"/>
      <dgm:spPr/>
      <dgm:t>
        <a:bodyPr/>
        <a:lstStyle/>
        <a:p>
          <a:r>
            <a:rPr lang="en-US" sz="1600" b="1" dirty="0" smtClean="0">
              <a:solidFill>
                <a:schemeClr val="bg1"/>
              </a:solidFill>
            </a:rPr>
            <a:t>MIDTERM/FINAL EXAM</a:t>
          </a:r>
        </a:p>
      </dgm:t>
    </dgm:pt>
    <dgm:pt modelId="{FE8A15DC-3F0D-45CB-A78A-5989748B785E}" type="parTrans" cxnId="{904C5D8E-CFCF-4D82-A14B-800C8E5E8928}">
      <dgm:prSet/>
      <dgm:spPr/>
      <dgm:t>
        <a:bodyPr/>
        <a:lstStyle/>
        <a:p>
          <a:endParaRPr lang="en-US">
            <a:solidFill>
              <a:schemeClr val="bg1"/>
            </a:solidFill>
          </a:endParaRPr>
        </a:p>
      </dgm:t>
    </dgm:pt>
    <dgm:pt modelId="{3D33D9D5-3158-442B-B94F-AFEA34C1E57E}" type="sibTrans" cxnId="{904C5D8E-CFCF-4D82-A14B-800C8E5E8928}">
      <dgm:prSet/>
      <dgm:spPr/>
      <dgm:t>
        <a:bodyPr/>
        <a:lstStyle/>
        <a:p>
          <a:endParaRPr lang="en-US">
            <a:solidFill>
              <a:schemeClr val="bg1"/>
            </a:solidFill>
          </a:endParaRPr>
        </a:p>
      </dgm:t>
    </dgm:pt>
    <dgm:pt modelId="{115E3577-E13C-4976-AD87-EF41437AAE6D}">
      <dgm:prSet custT="1"/>
      <dgm:spPr/>
      <dgm:t>
        <a:bodyPr/>
        <a:lstStyle/>
        <a:p>
          <a:r>
            <a:rPr lang="en-US" sz="1600" b="1" dirty="0" smtClean="0">
              <a:solidFill>
                <a:schemeClr val="bg1"/>
              </a:solidFill>
            </a:rPr>
            <a:t>60%</a:t>
          </a:r>
        </a:p>
      </dgm:t>
    </dgm:pt>
    <dgm:pt modelId="{113DF745-E4E5-4DD0-B7A4-B7C68561FA66}" type="parTrans" cxnId="{4AD48360-B980-422D-8B4D-9D1016138EFC}">
      <dgm:prSet/>
      <dgm:spPr/>
      <dgm:t>
        <a:bodyPr/>
        <a:lstStyle/>
        <a:p>
          <a:endParaRPr lang="en-US">
            <a:solidFill>
              <a:schemeClr val="bg1"/>
            </a:solidFill>
          </a:endParaRPr>
        </a:p>
      </dgm:t>
    </dgm:pt>
    <dgm:pt modelId="{65BFFC2F-06FE-4C71-8460-ACBB2946586F}" type="sibTrans" cxnId="{4AD48360-B980-422D-8B4D-9D1016138EFC}">
      <dgm:prSet/>
      <dgm:spPr/>
      <dgm:t>
        <a:bodyPr/>
        <a:lstStyle/>
        <a:p>
          <a:endParaRPr lang="en-US">
            <a:solidFill>
              <a:schemeClr val="bg1"/>
            </a:solidFill>
          </a:endParaRPr>
        </a:p>
      </dgm:t>
    </dgm:pt>
    <dgm:pt modelId="{9F1AA6A8-E91F-4D1C-8CBC-D4DB721C9C7D}">
      <dgm:prSet custT="1"/>
      <dgm:spPr/>
      <dgm:t>
        <a:bodyPr/>
        <a:lstStyle/>
        <a:p>
          <a:r>
            <a:rPr lang="en-US" sz="2200" b="1" dirty="0" smtClean="0">
              <a:solidFill>
                <a:schemeClr val="bg1"/>
              </a:solidFill>
            </a:rPr>
            <a:t>PROJECTS/ ASSIGNMENT</a:t>
          </a:r>
        </a:p>
      </dgm:t>
    </dgm:pt>
    <dgm:pt modelId="{AEEDFF34-7175-4823-B784-545C05C57A3E}" type="parTrans" cxnId="{4D294B3F-E4C8-4966-BCCA-946805372E1B}">
      <dgm:prSet/>
      <dgm:spPr/>
      <dgm:t>
        <a:bodyPr/>
        <a:lstStyle/>
        <a:p>
          <a:endParaRPr lang="en-US">
            <a:solidFill>
              <a:schemeClr val="bg1"/>
            </a:solidFill>
          </a:endParaRPr>
        </a:p>
      </dgm:t>
    </dgm:pt>
    <dgm:pt modelId="{11F1D318-78F8-43A2-93E1-7144D2FA449E}" type="sibTrans" cxnId="{4D294B3F-E4C8-4966-BCCA-946805372E1B}">
      <dgm:prSet/>
      <dgm:spPr/>
      <dgm:t>
        <a:bodyPr/>
        <a:lstStyle/>
        <a:p>
          <a:endParaRPr lang="en-US">
            <a:solidFill>
              <a:schemeClr val="bg1"/>
            </a:solidFill>
          </a:endParaRPr>
        </a:p>
      </dgm:t>
    </dgm:pt>
    <dgm:pt modelId="{D9CD9D98-FF31-4000-971F-C109651B0284}">
      <dgm:prSet/>
      <dgm:spPr/>
      <dgm:t>
        <a:bodyPr/>
        <a:lstStyle/>
        <a:p>
          <a:r>
            <a:rPr lang="en-US" b="1" dirty="0" smtClean="0">
              <a:solidFill>
                <a:srgbClr val="FFFF00"/>
              </a:solidFill>
            </a:rPr>
            <a:t>10%</a:t>
          </a:r>
        </a:p>
      </dgm:t>
    </dgm:pt>
    <dgm:pt modelId="{59E6E8BE-65EB-46A1-B1D6-7E8C81A243BD}" type="parTrans" cxnId="{4D78175C-1CE5-4527-94E5-9CBE948D17EF}">
      <dgm:prSet/>
      <dgm:spPr/>
      <dgm:t>
        <a:bodyPr/>
        <a:lstStyle/>
        <a:p>
          <a:endParaRPr lang="en-US"/>
        </a:p>
      </dgm:t>
    </dgm:pt>
    <dgm:pt modelId="{00BD0A4D-3FD0-4AA9-8B9D-AA05660A8C62}" type="sibTrans" cxnId="{4D78175C-1CE5-4527-94E5-9CBE948D17EF}">
      <dgm:prSet/>
      <dgm:spPr/>
      <dgm:t>
        <a:bodyPr/>
        <a:lstStyle/>
        <a:p>
          <a:endParaRPr lang="en-US"/>
        </a:p>
      </dgm:t>
    </dgm:pt>
    <dgm:pt modelId="{E41CFAD0-AA0F-4741-B867-DC68E5A20BC3}">
      <dgm:prSet/>
      <dgm:spPr/>
      <dgm:t>
        <a:bodyPr/>
        <a:lstStyle/>
        <a:p>
          <a:r>
            <a:rPr lang="en-US" b="1" dirty="0" smtClean="0">
              <a:solidFill>
                <a:schemeClr val="bg1"/>
              </a:solidFill>
            </a:rPr>
            <a:t>CLASSROOM ACTIVITIES</a:t>
          </a:r>
        </a:p>
      </dgm:t>
    </dgm:pt>
    <dgm:pt modelId="{70C5523F-A795-46B2-AFBE-F77D74EB5135}" type="parTrans" cxnId="{F3541089-E369-4B55-8D44-43586457634F}">
      <dgm:prSet/>
      <dgm:spPr/>
      <dgm:t>
        <a:bodyPr/>
        <a:lstStyle/>
        <a:p>
          <a:endParaRPr lang="en-US"/>
        </a:p>
      </dgm:t>
    </dgm:pt>
    <dgm:pt modelId="{C338A202-6EC1-4E6A-8E36-E57894BAF9FF}" type="sibTrans" cxnId="{F3541089-E369-4B55-8D44-43586457634F}">
      <dgm:prSet/>
      <dgm:spPr/>
      <dgm:t>
        <a:bodyPr/>
        <a:lstStyle/>
        <a:p>
          <a:endParaRPr lang="en-US"/>
        </a:p>
      </dgm:t>
    </dgm:pt>
    <dgm:pt modelId="{5602024C-A19F-4DFA-BF71-18E898A816A0}">
      <dgm:prSet/>
      <dgm:spPr/>
      <dgm:t>
        <a:bodyPr/>
        <a:lstStyle/>
        <a:p>
          <a:r>
            <a:rPr lang="en-US" b="1" dirty="0" smtClean="0">
              <a:solidFill>
                <a:srgbClr val="FFFF00"/>
              </a:solidFill>
            </a:rPr>
            <a:t>10%</a:t>
          </a:r>
        </a:p>
      </dgm:t>
    </dgm:pt>
    <dgm:pt modelId="{7C0EF614-7B2F-4B83-AC28-C05C35BCEBEF}" type="parTrans" cxnId="{8A11A640-6857-4100-AB1A-BD1B71F03428}">
      <dgm:prSet/>
      <dgm:spPr/>
      <dgm:t>
        <a:bodyPr/>
        <a:lstStyle/>
        <a:p>
          <a:endParaRPr lang="en-US"/>
        </a:p>
      </dgm:t>
    </dgm:pt>
    <dgm:pt modelId="{4FC647C4-F01F-4284-91F5-E7190435911D}" type="sibTrans" cxnId="{8A11A640-6857-4100-AB1A-BD1B71F03428}">
      <dgm:prSet/>
      <dgm:spPr/>
      <dgm:t>
        <a:bodyPr/>
        <a:lstStyle/>
        <a:p>
          <a:endParaRPr lang="en-US"/>
        </a:p>
      </dgm:t>
    </dgm:pt>
    <dgm:pt modelId="{9B8F83B3-9B14-437D-9AAE-DDFA3A226C88}" type="pres">
      <dgm:prSet presAssocID="{8F58A5D4-3FCD-4A0A-9E4D-FA8A9F6ED667}" presName="vert0" presStyleCnt="0">
        <dgm:presLayoutVars>
          <dgm:dir/>
          <dgm:animOne val="branch"/>
          <dgm:animLvl val="lvl"/>
        </dgm:presLayoutVars>
      </dgm:prSet>
      <dgm:spPr/>
      <dgm:t>
        <a:bodyPr/>
        <a:lstStyle/>
        <a:p>
          <a:endParaRPr lang="en-US"/>
        </a:p>
      </dgm:t>
    </dgm:pt>
    <dgm:pt modelId="{4E0F0CB5-7F39-431F-AE16-563AAF01CA5B}" type="pres">
      <dgm:prSet presAssocID="{57AE3699-FB90-4B5C-9945-D46013BE0AE3}" presName="thickLine" presStyleLbl="alignNode1" presStyleIdx="0" presStyleCnt="1"/>
      <dgm:spPr/>
    </dgm:pt>
    <dgm:pt modelId="{8C57576C-5644-428B-A2F2-2AB3A1D15091}" type="pres">
      <dgm:prSet presAssocID="{57AE3699-FB90-4B5C-9945-D46013BE0AE3}" presName="horz1" presStyleCnt="0"/>
      <dgm:spPr/>
    </dgm:pt>
    <dgm:pt modelId="{068941AF-2C95-4E38-8D4A-764FFCA6C005}" type="pres">
      <dgm:prSet presAssocID="{57AE3699-FB90-4B5C-9945-D46013BE0AE3}" presName="tx1" presStyleLbl="revTx" presStyleIdx="0" presStyleCnt="11"/>
      <dgm:spPr/>
      <dgm:t>
        <a:bodyPr/>
        <a:lstStyle/>
        <a:p>
          <a:endParaRPr lang="en-US"/>
        </a:p>
      </dgm:t>
    </dgm:pt>
    <dgm:pt modelId="{131FC1CF-7872-4109-AECF-B52268B51904}" type="pres">
      <dgm:prSet presAssocID="{57AE3699-FB90-4B5C-9945-D46013BE0AE3}" presName="vert1" presStyleCnt="0"/>
      <dgm:spPr/>
    </dgm:pt>
    <dgm:pt modelId="{8D65AB1D-F87E-4A4E-91BA-D1F04DB16961}" type="pres">
      <dgm:prSet presAssocID="{B0AA2644-8678-4723-9210-1E3DDE2E7F60}" presName="vertSpace2a" presStyleCnt="0"/>
      <dgm:spPr/>
    </dgm:pt>
    <dgm:pt modelId="{87C47C9E-6F0B-482B-B0D2-88796AD90889}" type="pres">
      <dgm:prSet presAssocID="{B0AA2644-8678-4723-9210-1E3DDE2E7F60}" presName="horz2" presStyleCnt="0"/>
      <dgm:spPr/>
    </dgm:pt>
    <dgm:pt modelId="{0727A4DD-028B-4ABD-B7FA-53B2FB25A145}" type="pres">
      <dgm:prSet presAssocID="{B0AA2644-8678-4723-9210-1E3DDE2E7F60}" presName="horzSpace2" presStyleCnt="0"/>
      <dgm:spPr/>
    </dgm:pt>
    <dgm:pt modelId="{712C2E88-6AB6-4678-96FE-6647CCF39626}" type="pres">
      <dgm:prSet presAssocID="{B0AA2644-8678-4723-9210-1E3DDE2E7F60}" presName="tx2" presStyleLbl="revTx" presStyleIdx="1" presStyleCnt="11"/>
      <dgm:spPr/>
      <dgm:t>
        <a:bodyPr/>
        <a:lstStyle/>
        <a:p>
          <a:endParaRPr lang="en-US"/>
        </a:p>
      </dgm:t>
    </dgm:pt>
    <dgm:pt modelId="{68A20648-B9DA-48E7-AED5-3EAD034339E6}" type="pres">
      <dgm:prSet presAssocID="{B0AA2644-8678-4723-9210-1E3DDE2E7F60}" presName="vert2" presStyleCnt="0"/>
      <dgm:spPr/>
    </dgm:pt>
    <dgm:pt modelId="{D30B9377-B618-465B-A4A7-420B40B856AC}" type="pres">
      <dgm:prSet presAssocID="{61312B4C-0269-4D92-8605-DC2284FA96C0}" presName="horz3" presStyleCnt="0"/>
      <dgm:spPr/>
    </dgm:pt>
    <dgm:pt modelId="{CE52B02A-7752-4555-AF23-DCBD6ABDA88F}" type="pres">
      <dgm:prSet presAssocID="{61312B4C-0269-4D92-8605-DC2284FA96C0}" presName="horzSpace3" presStyleCnt="0"/>
      <dgm:spPr/>
    </dgm:pt>
    <dgm:pt modelId="{3B87B4C2-2966-44B1-9B41-5372588A7113}" type="pres">
      <dgm:prSet presAssocID="{61312B4C-0269-4D92-8605-DC2284FA96C0}" presName="tx3" presStyleLbl="revTx" presStyleIdx="2" presStyleCnt="11"/>
      <dgm:spPr/>
      <dgm:t>
        <a:bodyPr/>
        <a:lstStyle/>
        <a:p>
          <a:endParaRPr lang="en-US"/>
        </a:p>
      </dgm:t>
    </dgm:pt>
    <dgm:pt modelId="{CF9AC8AD-E604-4A89-98BC-E3A54B74DEA7}" type="pres">
      <dgm:prSet presAssocID="{61312B4C-0269-4D92-8605-DC2284FA96C0}" presName="vert3" presStyleCnt="0"/>
      <dgm:spPr/>
    </dgm:pt>
    <dgm:pt modelId="{6585A35E-E9B0-43C7-B28E-56BD0B1A238E}" type="pres">
      <dgm:prSet presAssocID="{B0AA2644-8678-4723-9210-1E3DDE2E7F60}" presName="thinLine2b" presStyleLbl="callout" presStyleIdx="0" presStyleCnt="4"/>
      <dgm:spPr/>
    </dgm:pt>
    <dgm:pt modelId="{AF4AC959-D3E8-4589-ABD4-E7046EB3BD78}" type="pres">
      <dgm:prSet presAssocID="{B0AA2644-8678-4723-9210-1E3DDE2E7F60}" presName="vertSpace2b" presStyleCnt="0"/>
      <dgm:spPr/>
    </dgm:pt>
    <dgm:pt modelId="{D132BFDF-C2F3-497A-ACC0-D4BF0EFE6D81}" type="pres">
      <dgm:prSet presAssocID="{7C3E4A10-BA87-4F8B-A3C1-1CB0B337515B}" presName="horz2" presStyleCnt="0"/>
      <dgm:spPr/>
    </dgm:pt>
    <dgm:pt modelId="{0A864567-0475-4511-85B2-5263B4E4CD4E}" type="pres">
      <dgm:prSet presAssocID="{7C3E4A10-BA87-4F8B-A3C1-1CB0B337515B}" presName="horzSpace2" presStyleCnt="0"/>
      <dgm:spPr/>
    </dgm:pt>
    <dgm:pt modelId="{21B36BA3-89D6-46F9-A6A4-5A4DF68DE584}" type="pres">
      <dgm:prSet presAssocID="{7C3E4A10-BA87-4F8B-A3C1-1CB0B337515B}" presName="tx2" presStyleLbl="revTx" presStyleIdx="3" presStyleCnt="11"/>
      <dgm:spPr/>
      <dgm:t>
        <a:bodyPr/>
        <a:lstStyle/>
        <a:p>
          <a:endParaRPr lang="en-US"/>
        </a:p>
      </dgm:t>
    </dgm:pt>
    <dgm:pt modelId="{2D0D1222-75CC-4E84-8F1D-97A350E568D0}" type="pres">
      <dgm:prSet presAssocID="{7C3E4A10-BA87-4F8B-A3C1-1CB0B337515B}" presName="vert2" presStyleCnt="0"/>
      <dgm:spPr/>
    </dgm:pt>
    <dgm:pt modelId="{451EE2C1-883B-4EE2-A2DE-C3D32D268B3C}" type="pres">
      <dgm:prSet presAssocID="{DF7B3F37-2F08-4CC0-B3E9-BB5B64C36ADD}" presName="horz3" presStyleCnt="0"/>
      <dgm:spPr/>
    </dgm:pt>
    <dgm:pt modelId="{B59830C5-CDB9-4011-B25A-E579923311A0}" type="pres">
      <dgm:prSet presAssocID="{DF7B3F37-2F08-4CC0-B3E9-BB5B64C36ADD}" presName="horzSpace3" presStyleCnt="0"/>
      <dgm:spPr/>
    </dgm:pt>
    <dgm:pt modelId="{A03198BC-B9E8-4FC9-8E3B-B558C38A24CF}" type="pres">
      <dgm:prSet presAssocID="{DF7B3F37-2F08-4CC0-B3E9-BB5B64C36ADD}" presName="tx3" presStyleLbl="revTx" presStyleIdx="4" presStyleCnt="11"/>
      <dgm:spPr/>
      <dgm:t>
        <a:bodyPr/>
        <a:lstStyle/>
        <a:p>
          <a:endParaRPr lang="en-US"/>
        </a:p>
      </dgm:t>
    </dgm:pt>
    <dgm:pt modelId="{49A9B123-2578-44B8-A6A4-ACE6AF884B0D}" type="pres">
      <dgm:prSet presAssocID="{DF7B3F37-2F08-4CC0-B3E9-BB5B64C36ADD}" presName="vert3" presStyleCnt="0"/>
      <dgm:spPr/>
    </dgm:pt>
    <dgm:pt modelId="{4AD6C12D-ECC1-4B1C-8945-DA198014E901}" type="pres">
      <dgm:prSet presAssocID="{A840ADD7-85EF-4717-ADEA-FEDF0E28B23E}" presName="horz4" presStyleCnt="0"/>
      <dgm:spPr/>
    </dgm:pt>
    <dgm:pt modelId="{CA2344A8-EEAE-4A6D-ADC2-8C17746DEE7A}" type="pres">
      <dgm:prSet presAssocID="{A840ADD7-85EF-4717-ADEA-FEDF0E28B23E}" presName="horzSpace4" presStyleCnt="0"/>
      <dgm:spPr/>
    </dgm:pt>
    <dgm:pt modelId="{60F174CA-942E-4DE7-833F-6F1E0A3A460C}" type="pres">
      <dgm:prSet presAssocID="{A840ADD7-85EF-4717-ADEA-FEDF0E28B23E}" presName="tx4" presStyleLbl="revTx" presStyleIdx="5" presStyleCnt="11" custScaleX="188614">
        <dgm:presLayoutVars>
          <dgm:bulletEnabled val="1"/>
        </dgm:presLayoutVars>
      </dgm:prSet>
      <dgm:spPr/>
      <dgm:t>
        <a:bodyPr/>
        <a:lstStyle/>
        <a:p>
          <a:endParaRPr lang="en-US"/>
        </a:p>
      </dgm:t>
    </dgm:pt>
    <dgm:pt modelId="{E9272C90-7860-4820-986C-F10A2B133944}" type="pres">
      <dgm:prSet presAssocID="{EB76F827-504D-407E-AA8D-D8676C6251B6}" presName="horz4" presStyleCnt="0"/>
      <dgm:spPr/>
    </dgm:pt>
    <dgm:pt modelId="{857EE3B1-7CA6-40B1-8462-85064ABB5099}" type="pres">
      <dgm:prSet presAssocID="{EB76F827-504D-407E-AA8D-D8676C6251B6}" presName="horzSpace4" presStyleCnt="0"/>
      <dgm:spPr/>
    </dgm:pt>
    <dgm:pt modelId="{63840450-85DB-40BD-AB2F-19728BA9C88A}" type="pres">
      <dgm:prSet presAssocID="{EB76F827-504D-407E-AA8D-D8676C6251B6}" presName="tx4" presStyleLbl="revTx" presStyleIdx="6" presStyleCnt="11" custScaleX="188614">
        <dgm:presLayoutVars>
          <dgm:bulletEnabled val="1"/>
        </dgm:presLayoutVars>
      </dgm:prSet>
      <dgm:spPr/>
      <dgm:t>
        <a:bodyPr/>
        <a:lstStyle/>
        <a:p>
          <a:endParaRPr lang="en-US"/>
        </a:p>
      </dgm:t>
    </dgm:pt>
    <dgm:pt modelId="{4A8115CF-982B-4351-B886-403EC9F0F744}" type="pres">
      <dgm:prSet presAssocID="{7C3E4A10-BA87-4F8B-A3C1-1CB0B337515B}" presName="thinLine2b" presStyleLbl="callout" presStyleIdx="1" presStyleCnt="4" custLinFactY="42538" custLinFactNeighborY="100000"/>
      <dgm:spPr/>
    </dgm:pt>
    <dgm:pt modelId="{4E24F26C-1749-46BA-BB2C-D3ACE9F69480}" type="pres">
      <dgm:prSet presAssocID="{7C3E4A10-BA87-4F8B-A3C1-1CB0B337515B}" presName="vertSpace2b" presStyleCnt="0"/>
      <dgm:spPr/>
    </dgm:pt>
    <dgm:pt modelId="{73D09032-51F9-46D4-9E7C-EB291E5DEDF5}" type="pres">
      <dgm:prSet presAssocID="{9F1AA6A8-E91F-4D1C-8CBC-D4DB721C9C7D}" presName="horz2" presStyleCnt="0"/>
      <dgm:spPr/>
    </dgm:pt>
    <dgm:pt modelId="{A0029541-182E-45E4-BB8E-9A89B8B00158}" type="pres">
      <dgm:prSet presAssocID="{9F1AA6A8-E91F-4D1C-8CBC-D4DB721C9C7D}" presName="horzSpace2" presStyleCnt="0"/>
      <dgm:spPr/>
    </dgm:pt>
    <dgm:pt modelId="{ED4F2C23-C9F5-4EF8-A259-2164D2260E64}" type="pres">
      <dgm:prSet presAssocID="{9F1AA6A8-E91F-4D1C-8CBC-D4DB721C9C7D}" presName="tx2" presStyleLbl="revTx" presStyleIdx="7" presStyleCnt="11"/>
      <dgm:spPr/>
      <dgm:t>
        <a:bodyPr/>
        <a:lstStyle/>
        <a:p>
          <a:endParaRPr lang="en-US"/>
        </a:p>
      </dgm:t>
    </dgm:pt>
    <dgm:pt modelId="{56A6AF4A-4F72-4611-83C0-0F89268A8CE5}" type="pres">
      <dgm:prSet presAssocID="{9F1AA6A8-E91F-4D1C-8CBC-D4DB721C9C7D}" presName="vert2" presStyleCnt="0"/>
      <dgm:spPr/>
    </dgm:pt>
    <dgm:pt modelId="{2488286B-1913-4E2D-B0F4-D9BA33BE772A}" type="pres">
      <dgm:prSet presAssocID="{D9CD9D98-FF31-4000-971F-C109651B0284}" presName="horz3" presStyleCnt="0"/>
      <dgm:spPr/>
    </dgm:pt>
    <dgm:pt modelId="{C0390C5F-3770-4678-AB6E-A5C865328FE7}" type="pres">
      <dgm:prSet presAssocID="{D9CD9D98-FF31-4000-971F-C109651B0284}" presName="horzSpace3" presStyleCnt="0"/>
      <dgm:spPr/>
    </dgm:pt>
    <dgm:pt modelId="{2AEF330D-00CD-442B-BB56-6CC3F77BB8A9}" type="pres">
      <dgm:prSet presAssocID="{D9CD9D98-FF31-4000-971F-C109651B0284}" presName="tx3" presStyleLbl="revTx" presStyleIdx="8" presStyleCnt="11"/>
      <dgm:spPr/>
      <dgm:t>
        <a:bodyPr/>
        <a:lstStyle/>
        <a:p>
          <a:endParaRPr lang="en-US"/>
        </a:p>
      </dgm:t>
    </dgm:pt>
    <dgm:pt modelId="{5ADF1454-FEDD-4225-91D4-97F1171F6D09}" type="pres">
      <dgm:prSet presAssocID="{D9CD9D98-FF31-4000-971F-C109651B0284}" presName="vert3" presStyleCnt="0"/>
      <dgm:spPr/>
    </dgm:pt>
    <dgm:pt modelId="{80982618-3A97-44DE-A195-D3DD9EB7E779}" type="pres">
      <dgm:prSet presAssocID="{9F1AA6A8-E91F-4D1C-8CBC-D4DB721C9C7D}" presName="thinLine2b" presStyleLbl="callout" presStyleIdx="2" presStyleCnt="4"/>
      <dgm:spPr/>
    </dgm:pt>
    <dgm:pt modelId="{26A9EB78-48BB-490D-926A-EC6D1D333D46}" type="pres">
      <dgm:prSet presAssocID="{9F1AA6A8-E91F-4D1C-8CBC-D4DB721C9C7D}" presName="vertSpace2b" presStyleCnt="0"/>
      <dgm:spPr/>
    </dgm:pt>
    <dgm:pt modelId="{4C1CF622-E7DB-4F12-BD81-5930A4A7C3F1}" type="pres">
      <dgm:prSet presAssocID="{E41CFAD0-AA0F-4741-B867-DC68E5A20BC3}" presName="horz2" presStyleCnt="0"/>
      <dgm:spPr/>
    </dgm:pt>
    <dgm:pt modelId="{5BFAD4ED-6C2E-4F93-A0A7-0F3D5F458416}" type="pres">
      <dgm:prSet presAssocID="{E41CFAD0-AA0F-4741-B867-DC68E5A20BC3}" presName="horzSpace2" presStyleCnt="0"/>
      <dgm:spPr/>
    </dgm:pt>
    <dgm:pt modelId="{C3A1B6AE-3F7D-4CA9-865A-7C2689D91181}" type="pres">
      <dgm:prSet presAssocID="{E41CFAD0-AA0F-4741-B867-DC68E5A20BC3}" presName="tx2" presStyleLbl="revTx" presStyleIdx="9" presStyleCnt="11"/>
      <dgm:spPr/>
      <dgm:t>
        <a:bodyPr/>
        <a:lstStyle/>
        <a:p>
          <a:endParaRPr lang="en-US"/>
        </a:p>
      </dgm:t>
    </dgm:pt>
    <dgm:pt modelId="{5A93B1F6-8601-42D6-96BB-1AED06E4880B}" type="pres">
      <dgm:prSet presAssocID="{E41CFAD0-AA0F-4741-B867-DC68E5A20BC3}" presName="vert2" presStyleCnt="0"/>
      <dgm:spPr/>
    </dgm:pt>
    <dgm:pt modelId="{D852B131-3563-44D4-96B7-94CF8DE1D8F4}" type="pres">
      <dgm:prSet presAssocID="{5602024C-A19F-4DFA-BF71-18E898A816A0}" presName="horz3" presStyleCnt="0"/>
      <dgm:spPr/>
    </dgm:pt>
    <dgm:pt modelId="{6DF9B6A9-0E2C-4EF2-AAC0-6E1DBF80B5EF}" type="pres">
      <dgm:prSet presAssocID="{5602024C-A19F-4DFA-BF71-18E898A816A0}" presName="horzSpace3" presStyleCnt="0"/>
      <dgm:spPr/>
    </dgm:pt>
    <dgm:pt modelId="{2BF79D99-74B0-46A1-A76D-7DB7CB690FBB}" type="pres">
      <dgm:prSet presAssocID="{5602024C-A19F-4DFA-BF71-18E898A816A0}" presName="tx3" presStyleLbl="revTx" presStyleIdx="10" presStyleCnt="11"/>
      <dgm:spPr/>
      <dgm:t>
        <a:bodyPr/>
        <a:lstStyle/>
        <a:p>
          <a:endParaRPr lang="en-US"/>
        </a:p>
      </dgm:t>
    </dgm:pt>
    <dgm:pt modelId="{13C17ABF-B4AE-4540-B910-6D2D77F5B5DD}" type="pres">
      <dgm:prSet presAssocID="{5602024C-A19F-4DFA-BF71-18E898A816A0}" presName="vert3" presStyleCnt="0"/>
      <dgm:spPr/>
    </dgm:pt>
    <dgm:pt modelId="{1E333A6A-8F7E-4B54-9D09-65A6118F8507}" type="pres">
      <dgm:prSet presAssocID="{E41CFAD0-AA0F-4741-B867-DC68E5A20BC3}" presName="thinLine2b" presStyleLbl="callout" presStyleIdx="3" presStyleCnt="4"/>
      <dgm:spPr/>
    </dgm:pt>
    <dgm:pt modelId="{BB6200CA-940C-4D7C-95B2-DCEE1C73EF01}" type="pres">
      <dgm:prSet presAssocID="{E41CFAD0-AA0F-4741-B867-DC68E5A20BC3}" presName="vertSpace2b" presStyleCnt="0"/>
      <dgm:spPr/>
    </dgm:pt>
  </dgm:ptLst>
  <dgm:cxnLst>
    <dgm:cxn modelId="{48C508A3-D978-4CB4-9D66-9011D3F11013}" type="presOf" srcId="{A840ADD7-85EF-4717-ADEA-FEDF0E28B23E}" destId="{60F174CA-942E-4DE7-833F-6F1E0A3A460C}" srcOrd="0" destOrd="0" presId="urn:microsoft.com/office/officeart/2008/layout/LinedList"/>
    <dgm:cxn modelId="{72952154-2DE1-46CD-8B8C-0A52899D359A}" type="presOf" srcId="{DF7B3F37-2F08-4CC0-B3E9-BB5B64C36ADD}" destId="{A03198BC-B9E8-4FC9-8E3B-B558C38A24CF}" srcOrd="0" destOrd="0" presId="urn:microsoft.com/office/officeart/2008/layout/LinedList"/>
    <dgm:cxn modelId="{9B4C8E4A-CD55-4AE1-984E-5CEAFA1618C9}" type="presOf" srcId="{FF93C9CB-821E-4145-95D3-4C4598850B52}" destId="{60F174CA-942E-4DE7-833F-6F1E0A3A460C}" srcOrd="0" destOrd="1" presId="urn:microsoft.com/office/officeart/2008/layout/LinedList"/>
    <dgm:cxn modelId="{40A53846-90FB-43CE-9BD0-39B0153D9FA0}" srcId="{57AE3699-FB90-4B5C-9945-D46013BE0AE3}" destId="{B0AA2644-8678-4723-9210-1E3DDE2E7F60}" srcOrd="0" destOrd="0" parTransId="{D5B83074-4FAE-4D7D-9FE8-95A627B5BF06}" sibTransId="{37CB7208-B0B8-405C-B6E4-D8C5D43FFFD7}"/>
    <dgm:cxn modelId="{81CD9431-DC10-45F0-8386-75F12B13F761}" srcId="{7C3E4A10-BA87-4F8B-A3C1-1CB0B337515B}" destId="{DF7B3F37-2F08-4CC0-B3E9-BB5B64C36ADD}" srcOrd="0" destOrd="0" parTransId="{1375BF19-7463-4E77-A0B8-A611B34EEE3B}" sibTransId="{84952ECC-0F6A-4D98-8E3D-71B2E4BBD536}"/>
    <dgm:cxn modelId="{892C05A6-250F-4DEF-A91B-9992152053F8}" type="presOf" srcId="{E41CFAD0-AA0F-4741-B867-DC68E5A20BC3}" destId="{C3A1B6AE-3F7D-4CA9-865A-7C2689D91181}" srcOrd="0" destOrd="0" presId="urn:microsoft.com/office/officeart/2008/layout/LinedList"/>
    <dgm:cxn modelId="{FC8F9834-6DFD-4D2D-9DBF-439F48C740D5}" srcId="{B0AA2644-8678-4723-9210-1E3DDE2E7F60}" destId="{61312B4C-0269-4D92-8605-DC2284FA96C0}" srcOrd="0" destOrd="0" parTransId="{A2390912-D624-458F-BE55-7542604A8510}" sibTransId="{ED7F0149-9E57-4669-AEDC-71380A868203}"/>
    <dgm:cxn modelId="{F3541089-E369-4B55-8D44-43586457634F}" srcId="{57AE3699-FB90-4B5C-9945-D46013BE0AE3}" destId="{E41CFAD0-AA0F-4741-B867-DC68E5A20BC3}" srcOrd="3" destOrd="0" parTransId="{70C5523F-A795-46B2-AFBE-F77D74EB5135}" sibTransId="{C338A202-6EC1-4E6A-8E36-E57894BAF9FF}"/>
    <dgm:cxn modelId="{23EC1494-0BB6-4FD8-ADC4-AE4A3BFD9E6A}" type="presOf" srcId="{8F58A5D4-3FCD-4A0A-9E4D-FA8A9F6ED667}" destId="{9B8F83B3-9B14-437D-9AAE-DDFA3A226C88}" srcOrd="0" destOrd="0" presId="urn:microsoft.com/office/officeart/2008/layout/LinedList"/>
    <dgm:cxn modelId="{D5758334-5E8D-43B6-A8EB-5FA6F35381E6}" type="presOf" srcId="{7C3E4A10-BA87-4F8B-A3C1-1CB0B337515B}" destId="{21B36BA3-89D6-46F9-A6A4-5A4DF68DE584}" srcOrd="0" destOrd="0" presId="urn:microsoft.com/office/officeart/2008/layout/LinedList"/>
    <dgm:cxn modelId="{7A10D4EF-F7A3-4EF0-A819-A0730A8AD6BB}" type="presOf" srcId="{115E3577-E13C-4976-AD87-EF41437AAE6D}" destId="{63840450-85DB-40BD-AB2F-19728BA9C88A}" srcOrd="0" destOrd="1" presId="urn:microsoft.com/office/officeart/2008/layout/LinedList"/>
    <dgm:cxn modelId="{3FD82431-CB18-4418-BE64-726721A60B8E}" srcId="{57AE3699-FB90-4B5C-9945-D46013BE0AE3}" destId="{7C3E4A10-BA87-4F8B-A3C1-1CB0B337515B}" srcOrd="1" destOrd="0" parTransId="{5D8067F1-7EE9-4647-BFB7-6B8D04803CB8}" sibTransId="{B368F202-1801-41CE-A9A9-AB1DFB0AB4A1}"/>
    <dgm:cxn modelId="{3B1FE1C7-244F-4F7C-94AC-839B8D592A4B}" type="presOf" srcId="{EB76F827-504D-407E-AA8D-D8676C6251B6}" destId="{63840450-85DB-40BD-AB2F-19728BA9C88A}" srcOrd="0" destOrd="0" presId="urn:microsoft.com/office/officeart/2008/layout/LinedList"/>
    <dgm:cxn modelId="{2CDEE75E-60D2-4689-831E-8488CFC3876E}" type="presOf" srcId="{9F1AA6A8-E91F-4D1C-8CBC-D4DB721C9C7D}" destId="{ED4F2C23-C9F5-4EF8-A259-2164D2260E64}" srcOrd="0" destOrd="0" presId="urn:microsoft.com/office/officeart/2008/layout/LinedList"/>
    <dgm:cxn modelId="{DC0618BE-0D64-45C3-98DD-D7F2E0C66F83}" type="presOf" srcId="{5602024C-A19F-4DFA-BF71-18E898A816A0}" destId="{2BF79D99-74B0-46A1-A76D-7DB7CB690FBB}" srcOrd="0" destOrd="0" presId="urn:microsoft.com/office/officeart/2008/layout/LinedList"/>
    <dgm:cxn modelId="{A0782137-B97A-4E1F-A0E6-D0FBD8DEFBAA}" type="presOf" srcId="{B0AA2644-8678-4723-9210-1E3DDE2E7F60}" destId="{712C2E88-6AB6-4678-96FE-6647CCF39626}" srcOrd="0" destOrd="0" presId="urn:microsoft.com/office/officeart/2008/layout/LinedList"/>
    <dgm:cxn modelId="{A5893953-4909-4F9A-94F5-1E50183C909C}" type="presOf" srcId="{61312B4C-0269-4D92-8605-DC2284FA96C0}" destId="{3B87B4C2-2966-44B1-9B41-5372588A7113}" srcOrd="0" destOrd="0" presId="urn:microsoft.com/office/officeart/2008/layout/LinedList"/>
    <dgm:cxn modelId="{4D294B3F-E4C8-4966-BCCA-946805372E1B}" srcId="{57AE3699-FB90-4B5C-9945-D46013BE0AE3}" destId="{9F1AA6A8-E91F-4D1C-8CBC-D4DB721C9C7D}" srcOrd="2" destOrd="0" parTransId="{AEEDFF34-7175-4823-B784-545C05C57A3E}" sibTransId="{11F1D318-78F8-43A2-93E1-7144D2FA449E}"/>
    <dgm:cxn modelId="{968463D7-114B-400D-B8C6-4EA643A4E347}" type="presOf" srcId="{57AE3699-FB90-4B5C-9945-D46013BE0AE3}" destId="{068941AF-2C95-4E38-8D4A-764FFCA6C005}" srcOrd="0" destOrd="0" presId="urn:microsoft.com/office/officeart/2008/layout/LinedList"/>
    <dgm:cxn modelId="{324E8EA2-6E08-4553-ACF2-9A50C198A455}" type="presOf" srcId="{D9CD9D98-FF31-4000-971F-C109651B0284}" destId="{2AEF330D-00CD-442B-BB56-6CC3F77BB8A9}" srcOrd="0" destOrd="0" presId="urn:microsoft.com/office/officeart/2008/layout/LinedList"/>
    <dgm:cxn modelId="{21947737-161B-4E61-9BC3-5263162B7592}" srcId="{8F58A5D4-3FCD-4A0A-9E4D-FA8A9F6ED667}" destId="{57AE3699-FB90-4B5C-9945-D46013BE0AE3}" srcOrd="0" destOrd="0" parTransId="{2E91E575-426D-4119-BC61-57A1D4927D33}" sibTransId="{B453E7AE-7D8A-4642-8542-1F4C3A8C3159}"/>
    <dgm:cxn modelId="{8A11A640-6857-4100-AB1A-BD1B71F03428}" srcId="{E41CFAD0-AA0F-4741-B867-DC68E5A20BC3}" destId="{5602024C-A19F-4DFA-BF71-18E898A816A0}" srcOrd="0" destOrd="0" parTransId="{7C0EF614-7B2F-4B83-AC28-C05C35BCEBEF}" sibTransId="{4FC647C4-F01F-4284-91F5-E7190435911D}"/>
    <dgm:cxn modelId="{4AD48360-B980-422D-8B4D-9D1016138EFC}" srcId="{EB76F827-504D-407E-AA8D-D8676C6251B6}" destId="{115E3577-E13C-4976-AD87-EF41437AAE6D}" srcOrd="0" destOrd="0" parTransId="{113DF745-E4E5-4DD0-B7A4-B7C68561FA66}" sibTransId="{65BFFC2F-06FE-4C71-8460-ACBB2946586F}"/>
    <dgm:cxn modelId="{A4F73466-74C9-46BE-BBC3-52B223010D1E}" srcId="{DF7B3F37-2F08-4CC0-B3E9-BB5B64C36ADD}" destId="{A840ADD7-85EF-4717-ADEA-FEDF0E28B23E}" srcOrd="0" destOrd="0" parTransId="{96F21984-FF29-47E5-A17F-4414911D01D7}" sibTransId="{729D89D8-4D7F-4F3A-8B73-3F9573AA0427}"/>
    <dgm:cxn modelId="{4D78175C-1CE5-4527-94E5-9CBE948D17EF}" srcId="{9F1AA6A8-E91F-4D1C-8CBC-D4DB721C9C7D}" destId="{D9CD9D98-FF31-4000-971F-C109651B0284}" srcOrd="0" destOrd="0" parTransId="{59E6E8BE-65EB-46A1-B1D6-7E8C81A243BD}" sibTransId="{00BD0A4D-3FD0-4AA9-8B9D-AA05660A8C62}"/>
    <dgm:cxn modelId="{2E2F7514-0616-4DC9-8C4A-1790D15AD1EB}" srcId="{A840ADD7-85EF-4717-ADEA-FEDF0E28B23E}" destId="{FF93C9CB-821E-4145-95D3-4C4598850B52}" srcOrd="0" destOrd="0" parTransId="{E552DE65-9284-4A26-B9AB-F9382F3AD893}" sibTransId="{637F2B42-FDED-4146-ADEB-81DD18C3B663}"/>
    <dgm:cxn modelId="{904C5D8E-CFCF-4D82-A14B-800C8E5E8928}" srcId="{DF7B3F37-2F08-4CC0-B3E9-BB5B64C36ADD}" destId="{EB76F827-504D-407E-AA8D-D8676C6251B6}" srcOrd="1" destOrd="0" parTransId="{FE8A15DC-3F0D-45CB-A78A-5989748B785E}" sibTransId="{3D33D9D5-3158-442B-B94F-AFEA34C1E57E}"/>
    <dgm:cxn modelId="{58E83245-3650-4952-BC8A-F86EAEC6466A}" type="presParOf" srcId="{9B8F83B3-9B14-437D-9AAE-DDFA3A226C88}" destId="{4E0F0CB5-7F39-431F-AE16-563AAF01CA5B}" srcOrd="0" destOrd="0" presId="urn:microsoft.com/office/officeart/2008/layout/LinedList"/>
    <dgm:cxn modelId="{A2EE74BE-5A6C-4BD5-89CA-2364D338D3DB}" type="presParOf" srcId="{9B8F83B3-9B14-437D-9AAE-DDFA3A226C88}" destId="{8C57576C-5644-428B-A2F2-2AB3A1D15091}" srcOrd="1" destOrd="0" presId="urn:microsoft.com/office/officeart/2008/layout/LinedList"/>
    <dgm:cxn modelId="{BAE9550D-C712-4629-86F0-5469E7004787}" type="presParOf" srcId="{8C57576C-5644-428B-A2F2-2AB3A1D15091}" destId="{068941AF-2C95-4E38-8D4A-764FFCA6C005}" srcOrd="0" destOrd="0" presId="urn:microsoft.com/office/officeart/2008/layout/LinedList"/>
    <dgm:cxn modelId="{2FE21149-F26D-43CA-8346-924EF3C0F187}" type="presParOf" srcId="{8C57576C-5644-428B-A2F2-2AB3A1D15091}" destId="{131FC1CF-7872-4109-AECF-B52268B51904}" srcOrd="1" destOrd="0" presId="urn:microsoft.com/office/officeart/2008/layout/LinedList"/>
    <dgm:cxn modelId="{A9503E01-B828-4A0D-A04E-399148012DBC}" type="presParOf" srcId="{131FC1CF-7872-4109-AECF-B52268B51904}" destId="{8D65AB1D-F87E-4A4E-91BA-D1F04DB16961}" srcOrd="0" destOrd="0" presId="urn:microsoft.com/office/officeart/2008/layout/LinedList"/>
    <dgm:cxn modelId="{071BFB59-3F73-4966-8548-93370B1CA19B}" type="presParOf" srcId="{131FC1CF-7872-4109-AECF-B52268B51904}" destId="{87C47C9E-6F0B-482B-B0D2-88796AD90889}" srcOrd="1" destOrd="0" presId="urn:microsoft.com/office/officeart/2008/layout/LinedList"/>
    <dgm:cxn modelId="{CD57C1E6-884A-4C51-A973-E36C569ED926}" type="presParOf" srcId="{87C47C9E-6F0B-482B-B0D2-88796AD90889}" destId="{0727A4DD-028B-4ABD-B7FA-53B2FB25A145}" srcOrd="0" destOrd="0" presId="urn:microsoft.com/office/officeart/2008/layout/LinedList"/>
    <dgm:cxn modelId="{61B27CE8-8B92-4A68-9F45-20875230E7F7}" type="presParOf" srcId="{87C47C9E-6F0B-482B-B0D2-88796AD90889}" destId="{712C2E88-6AB6-4678-96FE-6647CCF39626}" srcOrd="1" destOrd="0" presId="urn:microsoft.com/office/officeart/2008/layout/LinedList"/>
    <dgm:cxn modelId="{20F0B5BF-7D3B-41DB-AE61-83382599D43E}" type="presParOf" srcId="{87C47C9E-6F0B-482B-B0D2-88796AD90889}" destId="{68A20648-B9DA-48E7-AED5-3EAD034339E6}" srcOrd="2" destOrd="0" presId="urn:microsoft.com/office/officeart/2008/layout/LinedList"/>
    <dgm:cxn modelId="{0C891F24-A19E-4AC6-861D-FF6307D97AC8}" type="presParOf" srcId="{68A20648-B9DA-48E7-AED5-3EAD034339E6}" destId="{D30B9377-B618-465B-A4A7-420B40B856AC}" srcOrd="0" destOrd="0" presId="urn:microsoft.com/office/officeart/2008/layout/LinedList"/>
    <dgm:cxn modelId="{7D2F6153-EDDB-48B8-9015-5E0FACE11822}" type="presParOf" srcId="{D30B9377-B618-465B-A4A7-420B40B856AC}" destId="{CE52B02A-7752-4555-AF23-DCBD6ABDA88F}" srcOrd="0" destOrd="0" presId="urn:microsoft.com/office/officeart/2008/layout/LinedList"/>
    <dgm:cxn modelId="{15E91E06-558B-4D21-969D-087D457D4EE1}" type="presParOf" srcId="{D30B9377-B618-465B-A4A7-420B40B856AC}" destId="{3B87B4C2-2966-44B1-9B41-5372588A7113}" srcOrd="1" destOrd="0" presId="urn:microsoft.com/office/officeart/2008/layout/LinedList"/>
    <dgm:cxn modelId="{A8CA3620-5E49-41D6-93DD-4F059A0D4635}" type="presParOf" srcId="{D30B9377-B618-465B-A4A7-420B40B856AC}" destId="{CF9AC8AD-E604-4A89-98BC-E3A54B74DEA7}" srcOrd="2" destOrd="0" presId="urn:microsoft.com/office/officeart/2008/layout/LinedList"/>
    <dgm:cxn modelId="{8071ADBC-48B1-4046-94F2-3070818F0D7D}" type="presParOf" srcId="{131FC1CF-7872-4109-AECF-B52268B51904}" destId="{6585A35E-E9B0-43C7-B28E-56BD0B1A238E}" srcOrd="2" destOrd="0" presId="urn:microsoft.com/office/officeart/2008/layout/LinedList"/>
    <dgm:cxn modelId="{28AA3AA0-FF1B-4D90-8E63-1CDC7C89611D}" type="presParOf" srcId="{131FC1CF-7872-4109-AECF-B52268B51904}" destId="{AF4AC959-D3E8-4589-ABD4-E7046EB3BD78}" srcOrd="3" destOrd="0" presId="urn:microsoft.com/office/officeart/2008/layout/LinedList"/>
    <dgm:cxn modelId="{6F4C49FC-7659-4C98-B9DE-6616A3BC12D0}" type="presParOf" srcId="{131FC1CF-7872-4109-AECF-B52268B51904}" destId="{D132BFDF-C2F3-497A-ACC0-D4BF0EFE6D81}" srcOrd="4" destOrd="0" presId="urn:microsoft.com/office/officeart/2008/layout/LinedList"/>
    <dgm:cxn modelId="{05646F6E-A4D9-49F8-9617-A9A96E1C0B9A}" type="presParOf" srcId="{D132BFDF-C2F3-497A-ACC0-D4BF0EFE6D81}" destId="{0A864567-0475-4511-85B2-5263B4E4CD4E}" srcOrd="0" destOrd="0" presId="urn:microsoft.com/office/officeart/2008/layout/LinedList"/>
    <dgm:cxn modelId="{56FDBAD0-F0BF-48A5-82FC-CA4B6EF6231F}" type="presParOf" srcId="{D132BFDF-C2F3-497A-ACC0-D4BF0EFE6D81}" destId="{21B36BA3-89D6-46F9-A6A4-5A4DF68DE584}" srcOrd="1" destOrd="0" presId="urn:microsoft.com/office/officeart/2008/layout/LinedList"/>
    <dgm:cxn modelId="{F179D44A-EABD-4C80-B092-8CDFB15C1C53}" type="presParOf" srcId="{D132BFDF-C2F3-497A-ACC0-D4BF0EFE6D81}" destId="{2D0D1222-75CC-4E84-8F1D-97A350E568D0}" srcOrd="2" destOrd="0" presId="urn:microsoft.com/office/officeart/2008/layout/LinedList"/>
    <dgm:cxn modelId="{1F5AAA47-44AD-435D-AC01-C1AEFA45B961}" type="presParOf" srcId="{2D0D1222-75CC-4E84-8F1D-97A350E568D0}" destId="{451EE2C1-883B-4EE2-A2DE-C3D32D268B3C}" srcOrd="0" destOrd="0" presId="urn:microsoft.com/office/officeart/2008/layout/LinedList"/>
    <dgm:cxn modelId="{AF1D21E3-4506-4D39-AFC0-7CFCC3589C01}" type="presParOf" srcId="{451EE2C1-883B-4EE2-A2DE-C3D32D268B3C}" destId="{B59830C5-CDB9-4011-B25A-E579923311A0}" srcOrd="0" destOrd="0" presId="urn:microsoft.com/office/officeart/2008/layout/LinedList"/>
    <dgm:cxn modelId="{A5D2DE2D-1C19-4F7B-A531-ADA22F4C3F45}" type="presParOf" srcId="{451EE2C1-883B-4EE2-A2DE-C3D32D268B3C}" destId="{A03198BC-B9E8-4FC9-8E3B-B558C38A24CF}" srcOrd="1" destOrd="0" presId="urn:microsoft.com/office/officeart/2008/layout/LinedList"/>
    <dgm:cxn modelId="{FEB100F7-B6EF-4396-88A2-0598CFE258E4}" type="presParOf" srcId="{451EE2C1-883B-4EE2-A2DE-C3D32D268B3C}" destId="{49A9B123-2578-44B8-A6A4-ACE6AF884B0D}" srcOrd="2" destOrd="0" presId="urn:microsoft.com/office/officeart/2008/layout/LinedList"/>
    <dgm:cxn modelId="{23BE8FB3-C81B-4E35-B1B4-CA2AD1F0E9AB}" type="presParOf" srcId="{49A9B123-2578-44B8-A6A4-ACE6AF884B0D}" destId="{4AD6C12D-ECC1-4B1C-8945-DA198014E901}" srcOrd="0" destOrd="0" presId="urn:microsoft.com/office/officeart/2008/layout/LinedList"/>
    <dgm:cxn modelId="{CD9C41F8-35A9-4F8A-821D-D19105DB36A3}" type="presParOf" srcId="{4AD6C12D-ECC1-4B1C-8945-DA198014E901}" destId="{CA2344A8-EEAE-4A6D-ADC2-8C17746DEE7A}" srcOrd="0" destOrd="0" presId="urn:microsoft.com/office/officeart/2008/layout/LinedList"/>
    <dgm:cxn modelId="{1AD1C340-7B73-425D-83F7-C62CA9B2096F}" type="presParOf" srcId="{4AD6C12D-ECC1-4B1C-8945-DA198014E901}" destId="{60F174CA-942E-4DE7-833F-6F1E0A3A460C}" srcOrd="1" destOrd="0" presId="urn:microsoft.com/office/officeart/2008/layout/LinedList"/>
    <dgm:cxn modelId="{F5E06A07-FC49-4FFB-A212-5B13D75CA101}" type="presParOf" srcId="{49A9B123-2578-44B8-A6A4-ACE6AF884B0D}" destId="{E9272C90-7860-4820-986C-F10A2B133944}" srcOrd="1" destOrd="0" presId="urn:microsoft.com/office/officeart/2008/layout/LinedList"/>
    <dgm:cxn modelId="{82BD5E28-137F-40B5-9F27-49947316B3BF}" type="presParOf" srcId="{E9272C90-7860-4820-986C-F10A2B133944}" destId="{857EE3B1-7CA6-40B1-8462-85064ABB5099}" srcOrd="0" destOrd="0" presId="urn:microsoft.com/office/officeart/2008/layout/LinedList"/>
    <dgm:cxn modelId="{8CCF2EB6-F8B9-4C53-8E02-38B56A13714A}" type="presParOf" srcId="{E9272C90-7860-4820-986C-F10A2B133944}" destId="{63840450-85DB-40BD-AB2F-19728BA9C88A}" srcOrd="1" destOrd="0" presId="urn:microsoft.com/office/officeart/2008/layout/LinedList"/>
    <dgm:cxn modelId="{14B83C27-BF74-4198-B306-B75524BD5DD4}" type="presParOf" srcId="{131FC1CF-7872-4109-AECF-B52268B51904}" destId="{4A8115CF-982B-4351-B886-403EC9F0F744}" srcOrd="5" destOrd="0" presId="urn:microsoft.com/office/officeart/2008/layout/LinedList"/>
    <dgm:cxn modelId="{7245C030-7C44-44C9-82C7-EB8ED702DA61}" type="presParOf" srcId="{131FC1CF-7872-4109-AECF-B52268B51904}" destId="{4E24F26C-1749-46BA-BB2C-D3ACE9F69480}" srcOrd="6" destOrd="0" presId="urn:microsoft.com/office/officeart/2008/layout/LinedList"/>
    <dgm:cxn modelId="{0F9DE008-5389-4620-820F-42D833EF0CA9}" type="presParOf" srcId="{131FC1CF-7872-4109-AECF-B52268B51904}" destId="{73D09032-51F9-46D4-9E7C-EB291E5DEDF5}" srcOrd="7" destOrd="0" presId="urn:microsoft.com/office/officeart/2008/layout/LinedList"/>
    <dgm:cxn modelId="{5C7B53AD-D47D-4E8F-969F-80E6514441E7}" type="presParOf" srcId="{73D09032-51F9-46D4-9E7C-EB291E5DEDF5}" destId="{A0029541-182E-45E4-BB8E-9A89B8B00158}" srcOrd="0" destOrd="0" presId="urn:microsoft.com/office/officeart/2008/layout/LinedList"/>
    <dgm:cxn modelId="{93D12333-86A5-4C8D-A0C2-10BAF1D123CB}" type="presParOf" srcId="{73D09032-51F9-46D4-9E7C-EB291E5DEDF5}" destId="{ED4F2C23-C9F5-4EF8-A259-2164D2260E64}" srcOrd="1" destOrd="0" presId="urn:microsoft.com/office/officeart/2008/layout/LinedList"/>
    <dgm:cxn modelId="{394550A1-1F1F-4176-BC81-63F34823799D}" type="presParOf" srcId="{73D09032-51F9-46D4-9E7C-EB291E5DEDF5}" destId="{56A6AF4A-4F72-4611-83C0-0F89268A8CE5}" srcOrd="2" destOrd="0" presId="urn:microsoft.com/office/officeart/2008/layout/LinedList"/>
    <dgm:cxn modelId="{221EEF38-565D-4709-BA92-759B3531F3DF}" type="presParOf" srcId="{56A6AF4A-4F72-4611-83C0-0F89268A8CE5}" destId="{2488286B-1913-4E2D-B0F4-D9BA33BE772A}" srcOrd="0" destOrd="0" presId="urn:microsoft.com/office/officeart/2008/layout/LinedList"/>
    <dgm:cxn modelId="{AC7B5C9F-79AE-46FB-9EB1-CB8152799837}" type="presParOf" srcId="{2488286B-1913-4E2D-B0F4-D9BA33BE772A}" destId="{C0390C5F-3770-4678-AB6E-A5C865328FE7}" srcOrd="0" destOrd="0" presId="urn:microsoft.com/office/officeart/2008/layout/LinedList"/>
    <dgm:cxn modelId="{753BE367-093B-417D-A751-B67313463B1A}" type="presParOf" srcId="{2488286B-1913-4E2D-B0F4-D9BA33BE772A}" destId="{2AEF330D-00CD-442B-BB56-6CC3F77BB8A9}" srcOrd="1" destOrd="0" presId="urn:microsoft.com/office/officeart/2008/layout/LinedList"/>
    <dgm:cxn modelId="{65862360-5A53-4C69-8329-A7A51DC4C435}" type="presParOf" srcId="{2488286B-1913-4E2D-B0F4-D9BA33BE772A}" destId="{5ADF1454-FEDD-4225-91D4-97F1171F6D09}" srcOrd="2" destOrd="0" presId="urn:microsoft.com/office/officeart/2008/layout/LinedList"/>
    <dgm:cxn modelId="{E7095025-018B-45DF-BA33-1BB7464B381A}" type="presParOf" srcId="{131FC1CF-7872-4109-AECF-B52268B51904}" destId="{80982618-3A97-44DE-A195-D3DD9EB7E779}" srcOrd="8" destOrd="0" presId="urn:microsoft.com/office/officeart/2008/layout/LinedList"/>
    <dgm:cxn modelId="{4A103714-26B7-4029-9A12-B4FE82553ACB}" type="presParOf" srcId="{131FC1CF-7872-4109-AECF-B52268B51904}" destId="{26A9EB78-48BB-490D-926A-EC6D1D333D46}" srcOrd="9" destOrd="0" presId="urn:microsoft.com/office/officeart/2008/layout/LinedList"/>
    <dgm:cxn modelId="{C8B0B288-BF8B-4DE5-81CD-4ACD347963C3}" type="presParOf" srcId="{131FC1CF-7872-4109-AECF-B52268B51904}" destId="{4C1CF622-E7DB-4F12-BD81-5930A4A7C3F1}" srcOrd="10" destOrd="0" presId="urn:microsoft.com/office/officeart/2008/layout/LinedList"/>
    <dgm:cxn modelId="{FA2C33A0-1083-438D-A94A-AC32893BF784}" type="presParOf" srcId="{4C1CF622-E7DB-4F12-BD81-5930A4A7C3F1}" destId="{5BFAD4ED-6C2E-4F93-A0A7-0F3D5F458416}" srcOrd="0" destOrd="0" presId="urn:microsoft.com/office/officeart/2008/layout/LinedList"/>
    <dgm:cxn modelId="{4475AA5A-4A3D-441F-AADC-61DAE84DB3DA}" type="presParOf" srcId="{4C1CF622-E7DB-4F12-BD81-5930A4A7C3F1}" destId="{C3A1B6AE-3F7D-4CA9-865A-7C2689D91181}" srcOrd="1" destOrd="0" presId="urn:microsoft.com/office/officeart/2008/layout/LinedList"/>
    <dgm:cxn modelId="{984E2CBA-8C68-4705-BFB3-6130E933880D}" type="presParOf" srcId="{4C1CF622-E7DB-4F12-BD81-5930A4A7C3F1}" destId="{5A93B1F6-8601-42D6-96BB-1AED06E4880B}" srcOrd="2" destOrd="0" presId="urn:microsoft.com/office/officeart/2008/layout/LinedList"/>
    <dgm:cxn modelId="{1D072B9B-E8C4-4727-9DF8-E1838F293B1B}" type="presParOf" srcId="{5A93B1F6-8601-42D6-96BB-1AED06E4880B}" destId="{D852B131-3563-44D4-96B7-94CF8DE1D8F4}" srcOrd="0" destOrd="0" presId="urn:microsoft.com/office/officeart/2008/layout/LinedList"/>
    <dgm:cxn modelId="{3D37710F-BC1C-4461-9C54-F3CC6E2EBA1E}" type="presParOf" srcId="{D852B131-3563-44D4-96B7-94CF8DE1D8F4}" destId="{6DF9B6A9-0E2C-4EF2-AAC0-6E1DBF80B5EF}" srcOrd="0" destOrd="0" presId="urn:microsoft.com/office/officeart/2008/layout/LinedList"/>
    <dgm:cxn modelId="{6EB6317D-7805-4ECF-BAA5-90B16F3DE4A1}" type="presParOf" srcId="{D852B131-3563-44D4-96B7-94CF8DE1D8F4}" destId="{2BF79D99-74B0-46A1-A76D-7DB7CB690FBB}" srcOrd="1" destOrd="0" presId="urn:microsoft.com/office/officeart/2008/layout/LinedList"/>
    <dgm:cxn modelId="{6A8223A8-2D62-410A-8039-4B7F5B4AC82C}" type="presParOf" srcId="{D852B131-3563-44D4-96B7-94CF8DE1D8F4}" destId="{13C17ABF-B4AE-4540-B910-6D2D77F5B5DD}" srcOrd="2" destOrd="0" presId="urn:microsoft.com/office/officeart/2008/layout/LinedList"/>
    <dgm:cxn modelId="{4252E0D8-0C39-422F-B036-BD2927BDCE56}" type="presParOf" srcId="{131FC1CF-7872-4109-AECF-B52268B51904}" destId="{1E333A6A-8F7E-4B54-9D09-65A6118F8507}" srcOrd="11" destOrd="0" presId="urn:microsoft.com/office/officeart/2008/layout/LinedList"/>
    <dgm:cxn modelId="{15A2B026-E371-42BA-BB22-94D94672E6DD}" type="presParOf" srcId="{131FC1CF-7872-4109-AECF-B52268B51904}" destId="{BB6200CA-940C-4D7C-95B2-DCEE1C73EF01}"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D3E8A24-AA28-4AF2-9BAE-A27E54D95F64}" type="doc">
      <dgm:prSet loTypeId="urn:microsoft.com/office/officeart/2005/8/layout/pList1" loCatId="list" qsTypeId="urn:microsoft.com/office/officeart/2005/8/quickstyle/simple1" qsCatId="simple" csTypeId="urn:microsoft.com/office/officeart/2005/8/colors/colorful1" csCatId="colorful" phldr="1"/>
      <dgm:spPr/>
      <dgm:t>
        <a:bodyPr/>
        <a:lstStyle/>
        <a:p>
          <a:endParaRPr lang="en-US"/>
        </a:p>
      </dgm:t>
    </dgm:pt>
    <dgm:pt modelId="{92118C5A-CC1E-43C3-8E56-102ABACE7C29}">
      <dgm:prSet phldrT="[Text]"/>
      <dgm:spPr>
        <a:solidFill>
          <a:schemeClr val="bg1">
            <a:alpha val="70000"/>
          </a:schemeClr>
        </a:solidFill>
      </dgm:spPr>
      <dgm:t>
        <a:bodyPr/>
        <a:lstStyle/>
        <a:p>
          <a:r>
            <a:rPr lang="en-US" b="1" dirty="0" smtClean="0">
              <a:solidFill>
                <a:srgbClr val="C00000"/>
              </a:solidFill>
            </a:rPr>
            <a:t>FITNESS TO STANDARD</a:t>
          </a:r>
          <a:endParaRPr lang="en-US" b="1" dirty="0">
            <a:solidFill>
              <a:srgbClr val="C00000"/>
            </a:solidFill>
          </a:endParaRPr>
        </a:p>
      </dgm:t>
    </dgm:pt>
    <dgm:pt modelId="{CEFE5B93-F4F1-4E5C-8142-FB4AFC108E1B}" type="parTrans" cxnId="{F4866803-99EC-44C2-8E7D-1895066C7AC9}">
      <dgm:prSet/>
      <dgm:spPr/>
      <dgm:t>
        <a:bodyPr/>
        <a:lstStyle/>
        <a:p>
          <a:endParaRPr lang="en-US"/>
        </a:p>
      </dgm:t>
    </dgm:pt>
    <dgm:pt modelId="{F41AD60B-9F11-48CF-B9D0-B3673A8DDD9C}" type="sibTrans" cxnId="{F4866803-99EC-44C2-8E7D-1895066C7AC9}">
      <dgm:prSet/>
      <dgm:spPr/>
      <dgm:t>
        <a:bodyPr/>
        <a:lstStyle/>
        <a:p>
          <a:endParaRPr lang="en-US"/>
        </a:p>
      </dgm:t>
    </dgm:pt>
    <dgm:pt modelId="{0BF061E2-ED47-420D-A627-E35855DDBEB4}">
      <dgm:prSet phldrT="[Text]"/>
      <dgm:spPr>
        <a:solidFill>
          <a:schemeClr val="bg1">
            <a:alpha val="70000"/>
          </a:schemeClr>
        </a:solidFill>
      </dgm:spPr>
      <dgm:t>
        <a:bodyPr/>
        <a:lstStyle/>
        <a:p>
          <a:r>
            <a:rPr lang="en-US" dirty="0" smtClean="0"/>
            <a:t>conformance to the specifications</a:t>
          </a:r>
          <a:endParaRPr lang="en-US" dirty="0"/>
        </a:p>
      </dgm:t>
    </dgm:pt>
    <dgm:pt modelId="{34EB49CE-AF49-419D-947E-20E6AAA30151}" type="parTrans" cxnId="{102F5D5A-2A94-4031-844F-D5ACEF748727}">
      <dgm:prSet/>
      <dgm:spPr/>
      <dgm:t>
        <a:bodyPr/>
        <a:lstStyle/>
        <a:p>
          <a:endParaRPr lang="en-US"/>
        </a:p>
      </dgm:t>
    </dgm:pt>
    <dgm:pt modelId="{52E38A7B-798E-4A2E-8D09-4CD6DE8B9DF2}" type="sibTrans" cxnId="{102F5D5A-2A94-4031-844F-D5ACEF748727}">
      <dgm:prSet/>
      <dgm:spPr/>
      <dgm:t>
        <a:bodyPr/>
        <a:lstStyle/>
        <a:p>
          <a:endParaRPr lang="en-US"/>
        </a:p>
      </dgm:t>
    </dgm:pt>
    <dgm:pt modelId="{C02A4A30-44D1-455D-8C5E-B95352474E09}">
      <dgm:prSet phldrT="[Text]"/>
      <dgm:spPr>
        <a:solidFill>
          <a:schemeClr val="bg1">
            <a:alpha val="70000"/>
          </a:schemeClr>
        </a:solidFill>
      </dgm:spPr>
      <dgm:t>
        <a:bodyPr/>
        <a:lstStyle/>
        <a:p>
          <a:r>
            <a:rPr lang="en-US" b="1" dirty="0" smtClean="0">
              <a:solidFill>
                <a:schemeClr val="accent3">
                  <a:lumMod val="50000"/>
                </a:schemeClr>
              </a:solidFill>
              <a:effectLst/>
            </a:rPr>
            <a:t>FITNESS OF USE</a:t>
          </a:r>
          <a:endParaRPr lang="en-US" b="1" dirty="0">
            <a:solidFill>
              <a:schemeClr val="accent3">
                <a:lumMod val="50000"/>
              </a:schemeClr>
            </a:solidFill>
            <a:effectLst/>
          </a:endParaRPr>
        </a:p>
      </dgm:t>
    </dgm:pt>
    <dgm:pt modelId="{31FA1381-2884-4E9B-8022-870B4CB1A069}" type="parTrans" cxnId="{F5AC94D2-D1F8-4168-9D64-B9C9151486AD}">
      <dgm:prSet/>
      <dgm:spPr/>
      <dgm:t>
        <a:bodyPr/>
        <a:lstStyle/>
        <a:p>
          <a:endParaRPr lang="en-US"/>
        </a:p>
      </dgm:t>
    </dgm:pt>
    <dgm:pt modelId="{275E8ACA-D348-4DD2-89B5-A54498939897}" type="sibTrans" cxnId="{F5AC94D2-D1F8-4168-9D64-B9C9151486AD}">
      <dgm:prSet/>
      <dgm:spPr/>
      <dgm:t>
        <a:bodyPr/>
        <a:lstStyle/>
        <a:p>
          <a:endParaRPr lang="en-US"/>
        </a:p>
      </dgm:t>
    </dgm:pt>
    <dgm:pt modelId="{6E4E18B7-EE93-46B0-BB6C-7803D3573EEF}">
      <dgm:prSet phldrT="[Text]"/>
      <dgm:spPr>
        <a:solidFill>
          <a:schemeClr val="bg1">
            <a:alpha val="70000"/>
          </a:schemeClr>
        </a:solidFill>
      </dgm:spPr>
      <dgm:t>
        <a:bodyPr/>
        <a:lstStyle/>
        <a:p>
          <a:r>
            <a:rPr lang="en-US" dirty="0" smtClean="0"/>
            <a:t>conformance to the expected use</a:t>
          </a:r>
          <a:endParaRPr lang="en-US" dirty="0"/>
        </a:p>
      </dgm:t>
    </dgm:pt>
    <dgm:pt modelId="{ECC47648-A198-4555-9364-21A0D2E237BB}" type="parTrans" cxnId="{765D753D-F5AE-463C-AFFB-26314779EE8E}">
      <dgm:prSet/>
      <dgm:spPr/>
      <dgm:t>
        <a:bodyPr/>
        <a:lstStyle/>
        <a:p>
          <a:endParaRPr lang="en-US"/>
        </a:p>
      </dgm:t>
    </dgm:pt>
    <dgm:pt modelId="{FC12DA23-94A2-49AE-8196-DBD671F28B7D}" type="sibTrans" cxnId="{765D753D-F5AE-463C-AFFB-26314779EE8E}">
      <dgm:prSet/>
      <dgm:spPr/>
      <dgm:t>
        <a:bodyPr/>
        <a:lstStyle/>
        <a:p>
          <a:endParaRPr lang="en-US"/>
        </a:p>
      </dgm:t>
    </dgm:pt>
    <dgm:pt modelId="{052B694E-C666-412D-88E7-A88106DC1CE1}">
      <dgm:prSet phldrT="[Text]"/>
      <dgm:spPr>
        <a:solidFill>
          <a:schemeClr val="bg1">
            <a:alpha val="70000"/>
          </a:schemeClr>
        </a:solidFill>
      </dgm:spPr>
      <dgm:t>
        <a:bodyPr/>
        <a:lstStyle/>
        <a:p>
          <a:r>
            <a:rPr lang="en-US" b="1" dirty="0" smtClean="0">
              <a:solidFill>
                <a:srgbClr val="7030A0"/>
              </a:solidFill>
            </a:rPr>
            <a:t>FITNESS OF COST</a:t>
          </a:r>
          <a:endParaRPr lang="en-US" b="1" dirty="0">
            <a:solidFill>
              <a:srgbClr val="7030A0"/>
            </a:solidFill>
          </a:endParaRPr>
        </a:p>
      </dgm:t>
    </dgm:pt>
    <dgm:pt modelId="{6086544E-D2CF-4870-ACA6-E1369B4E1E73}" type="parTrans" cxnId="{C1EFBF2D-D8C8-4CCA-A6EB-5B66766A86EF}">
      <dgm:prSet/>
      <dgm:spPr/>
      <dgm:t>
        <a:bodyPr/>
        <a:lstStyle/>
        <a:p>
          <a:endParaRPr lang="en-US"/>
        </a:p>
      </dgm:t>
    </dgm:pt>
    <dgm:pt modelId="{9C4AFEB2-3AAB-4AE0-9B9C-C596BE03D354}" type="sibTrans" cxnId="{C1EFBF2D-D8C8-4CCA-A6EB-5B66766A86EF}">
      <dgm:prSet/>
      <dgm:spPr/>
      <dgm:t>
        <a:bodyPr/>
        <a:lstStyle/>
        <a:p>
          <a:endParaRPr lang="en-US"/>
        </a:p>
      </dgm:t>
    </dgm:pt>
    <dgm:pt modelId="{836BC151-11DB-42CA-8AAF-2260DADA5C4D}">
      <dgm:prSet phldrT="[Text]"/>
      <dgm:spPr>
        <a:solidFill>
          <a:schemeClr val="bg1">
            <a:alpha val="70000"/>
          </a:schemeClr>
        </a:solidFill>
      </dgm:spPr>
      <dgm:t>
        <a:bodyPr/>
        <a:lstStyle/>
        <a:p>
          <a:r>
            <a:rPr lang="en-US" dirty="0" smtClean="0"/>
            <a:t>conformance to the expected use and to the expected price.</a:t>
          </a:r>
          <a:endParaRPr lang="en-US" dirty="0"/>
        </a:p>
      </dgm:t>
    </dgm:pt>
    <dgm:pt modelId="{99037E77-3CCD-44DB-B854-9F4E459AE060}" type="parTrans" cxnId="{4F75BCE0-9F30-41E8-82BC-F74ADE45D5FD}">
      <dgm:prSet/>
      <dgm:spPr/>
      <dgm:t>
        <a:bodyPr/>
        <a:lstStyle/>
        <a:p>
          <a:endParaRPr lang="en-US"/>
        </a:p>
      </dgm:t>
    </dgm:pt>
    <dgm:pt modelId="{FFE9B9DE-7FAA-40D0-A9F8-817E982D2676}" type="sibTrans" cxnId="{4F75BCE0-9F30-41E8-82BC-F74ADE45D5FD}">
      <dgm:prSet/>
      <dgm:spPr/>
      <dgm:t>
        <a:bodyPr/>
        <a:lstStyle/>
        <a:p>
          <a:endParaRPr lang="en-US"/>
        </a:p>
      </dgm:t>
    </dgm:pt>
    <dgm:pt modelId="{87650C9C-18B1-40F2-9607-D56D4A38B9FA}" type="pres">
      <dgm:prSet presAssocID="{DD3E8A24-AA28-4AF2-9BAE-A27E54D95F64}" presName="Name0" presStyleCnt="0">
        <dgm:presLayoutVars>
          <dgm:dir/>
          <dgm:resizeHandles val="exact"/>
        </dgm:presLayoutVars>
      </dgm:prSet>
      <dgm:spPr/>
      <dgm:t>
        <a:bodyPr/>
        <a:lstStyle/>
        <a:p>
          <a:endParaRPr lang="en-US"/>
        </a:p>
      </dgm:t>
    </dgm:pt>
    <dgm:pt modelId="{FD6281F0-E548-4004-BBDE-2B3AAB41AC25}" type="pres">
      <dgm:prSet presAssocID="{92118C5A-CC1E-43C3-8E56-102ABACE7C29}" presName="compNode" presStyleCnt="0"/>
      <dgm:spPr/>
    </dgm:pt>
    <dgm:pt modelId="{6AC7651C-92F5-4CDD-AB9E-1D4CD4169AE0}" type="pres">
      <dgm:prSet presAssocID="{92118C5A-CC1E-43C3-8E56-102ABACE7C29}" presName="pictRect" presStyleLbl="node1" presStyleIdx="0" presStyleCnt="3"/>
      <dgm:spPr>
        <a:blipFill rotWithShape="1">
          <a:blip xmlns:r="http://schemas.openxmlformats.org/officeDocument/2006/relationships" r:embed="rId1"/>
          <a:stretch>
            <a:fillRect/>
          </a:stretch>
        </a:blipFill>
      </dgm:spPr>
    </dgm:pt>
    <dgm:pt modelId="{58E45330-AF26-4273-A7AD-52F4CEA8C85F}" type="pres">
      <dgm:prSet presAssocID="{92118C5A-CC1E-43C3-8E56-102ABACE7C29}" presName="textRect" presStyleLbl="revTx" presStyleIdx="0" presStyleCnt="3" custScaleY="237539" custLinFactNeighborY="72998">
        <dgm:presLayoutVars>
          <dgm:bulletEnabled val="1"/>
        </dgm:presLayoutVars>
      </dgm:prSet>
      <dgm:spPr/>
      <dgm:t>
        <a:bodyPr/>
        <a:lstStyle/>
        <a:p>
          <a:endParaRPr lang="en-US"/>
        </a:p>
      </dgm:t>
    </dgm:pt>
    <dgm:pt modelId="{A68C9C60-C2BE-4A08-94B0-EAA0B0730646}" type="pres">
      <dgm:prSet presAssocID="{F41AD60B-9F11-48CF-B9D0-B3673A8DDD9C}" presName="sibTrans" presStyleLbl="sibTrans2D1" presStyleIdx="0" presStyleCnt="0"/>
      <dgm:spPr/>
      <dgm:t>
        <a:bodyPr/>
        <a:lstStyle/>
        <a:p>
          <a:endParaRPr lang="en-US"/>
        </a:p>
      </dgm:t>
    </dgm:pt>
    <dgm:pt modelId="{AF284791-AEE3-4FFF-B227-0E1987E2A008}" type="pres">
      <dgm:prSet presAssocID="{C02A4A30-44D1-455D-8C5E-B95352474E09}" presName="compNode" presStyleCnt="0"/>
      <dgm:spPr/>
    </dgm:pt>
    <dgm:pt modelId="{16604FC8-293A-4DD8-9C42-E432002FCCC1}" type="pres">
      <dgm:prSet presAssocID="{C02A4A30-44D1-455D-8C5E-B95352474E09}" presName="pictRect" presStyleLbl="node1" presStyleIdx="1" presStyleCnt="3"/>
      <dgm:spPr>
        <a:blipFill rotWithShape="1">
          <a:blip xmlns:r="http://schemas.openxmlformats.org/officeDocument/2006/relationships" r:embed="rId2"/>
          <a:stretch>
            <a:fillRect/>
          </a:stretch>
        </a:blipFill>
      </dgm:spPr>
    </dgm:pt>
    <dgm:pt modelId="{65812393-FCA7-4A8E-8ADB-0BFCB7827776}" type="pres">
      <dgm:prSet presAssocID="{C02A4A30-44D1-455D-8C5E-B95352474E09}" presName="textRect" presStyleLbl="revTx" presStyleIdx="1" presStyleCnt="3" custScaleY="237539" custLinFactNeighborY="72998">
        <dgm:presLayoutVars>
          <dgm:bulletEnabled val="1"/>
        </dgm:presLayoutVars>
      </dgm:prSet>
      <dgm:spPr/>
      <dgm:t>
        <a:bodyPr/>
        <a:lstStyle/>
        <a:p>
          <a:endParaRPr lang="en-US"/>
        </a:p>
      </dgm:t>
    </dgm:pt>
    <dgm:pt modelId="{6A276F40-F395-4402-B32D-B74F8CDA39E4}" type="pres">
      <dgm:prSet presAssocID="{275E8ACA-D348-4DD2-89B5-A54498939897}" presName="sibTrans" presStyleLbl="sibTrans2D1" presStyleIdx="0" presStyleCnt="0"/>
      <dgm:spPr/>
      <dgm:t>
        <a:bodyPr/>
        <a:lstStyle/>
        <a:p>
          <a:endParaRPr lang="en-US"/>
        </a:p>
      </dgm:t>
    </dgm:pt>
    <dgm:pt modelId="{30D4D359-258C-4A85-ADBD-4198C93C6C1B}" type="pres">
      <dgm:prSet presAssocID="{052B694E-C666-412D-88E7-A88106DC1CE1}" presName="compNode" presStyleCnt="0"/>
      <dgm:spPr/>
    </dgm:pt>
    <dgm:pt modelId="{D9005939-6B04-4617-9DD4-17E9DBC089FC}" type="pres">
      <dgm:prSet presAssocID="{052B694E-C666-412D-88E7-A88106DC1CE1}" presName="pictRect" presStyleLbl="node1" presStyleIdx="2" presStyleCnt="3"/>
      <dgm:spPr>
        <a:blipFill rotWithShape="1">
          <a:blip xmlns:r="http://schemas.openxmlformats.org/officeDocument/2006/relationships" r:embed="rId3"/>
          <a:stretch>
            <a:fillRect/>
          </a:stretch>
        </a:blipFill>
      </dgm:spPr>
    </dgm:pt>
    <dgm:pt modelId="{488ED99D-902D-47A1-B96C-F096B36780CB}" type="pres">
      <dgm:prSet presAssocID="{052B694E-C666-412D-88E7-A88106DC1CE1}" presName="textRect" presStyleLbl="revTx" presStyleIdx="2" presStyleCnt="3" custScaleY="237539" custLinFactNeighborY="72998">
        <dgm:presLayoutVars>
          <dgm:bulletEnabled val="1"/>
        </dgm:presLayoutVars>
      </dgm:prSet>
      <dgm:spPr/>
      <dgm:t>
        <a:bodyPr/>
        <a:lstStyle/>
        <a:p>
          <a:endParaRPr lang="en-US"/>
        </a:p>
      </dgm:t>
    </dgm:pt>
  </dgm:ptLst>
  <dgm:cxnLst>
    <dgm:cxn modelId="{CF529727-5C30-4043-97B6-18391B28474C}" type="presOf" srcId="{052B694E-C666-412D-88E7-A88106DC1CE1}" destId="{488ED99D-902D-47A1-B96C-F096B36780CB}" srcOrd="0" destOrd="0" presId="urn:microsoft.com/office/officeart/2005/8/layout/pList1"/>
    <dgm:cxn modelId="{B6960436-526A-43E4-BFB3-9586795F681D}" type="presOf" srcId="{6E4E18B7-EE93-46B0-BB6C-7803D3573EEF}" destId="{65812393-FCA7-4A8E-8ADB-0BFCB7827776}" srcOrd="0" destOrd="1" presId="urn:microsoft.com/office/officeart/2005/8/layout/pList1"/>
    <dgm:cxn modelId="{102F5D5A-2A94-4031-844F-D5ACEF748727}" srcId="{92118C5A-CC1E-43C3-8E56-102ABACE7C29}" destId="{0BF061E2-ED47-420D-A627-E35855DDBEB4}" srcOrd="0" destOrd="0" parTransId="{34EB49CE-AF49-419D-947E-20E6AAA30151}" sibTransId="{52E38A7B-798E-4A2E-8D09-4CD6DE8B9DF2}"/>
    <dgm:cxn modelId="{62708F1B-1A5E-44D5-BEE9-E2E1B4B47491}" type="presOf" srcId="{F41AD60B-9F11-48CF-B9D0-B3673A8DDD9C}" destId="{A68C9C60-C2BE-4A08-94B0-EAA0B0730646}" srcOrd="0" destOrd="0" presId="urn:microsoft.com/office/officeart/2005/8/layout/pList1"/>
    <dgm:cxn modelId="{EA370F38-03ED-4E43-8BA0-9E199B88CD28}" type="presOf" srcId="{275E8ACA-D348-4DD2-89B5-A54498939897}" destId="{6A276F40-F395-4402-B32D-B74F8CDA39E4}" srcOrd="0" destOrd="0" presId="urn:microsoft.com/office/officeart/2005/8/layout/pList1"/>
    <dgm:cxn modelId="{74CF9873-CF27-487F-8508-1C1E7FE1FFD9}" type="presOf" srcId="{92118C5A-CC1E-43C3-8E56-102ABACE7C29}" destId="{58E45330-AF26-4273-A7AD-52F4CEA8C85F}" srcOrd="0" destOrd="0" presId="urn:microsoft.com/office/officeart/2005/8/layout/pList1"/>
    <dgm:cxn modelId="{8E7A719B-F7B8-47B8-B031-1242A114D866}" type="presOf" srcId="{DD3E8A24-AA28-4AF2-9BAE-A27E54D95F64}" destId="{87650C9C-18B1-40F2-9607-D56D4A38B9FA}" srcOrd="0" destOrd="0" presId="urn:microsoft.com/office/officeart/2005/8/layout/pList1"/>
    <dgm:cxn modelId="{F4866803-99EC-44C2-8E7D-1895066C7AC9}" srcId="{DD3E8A24-AA28-4AF2-9BAE-A27E54D95F64}" destId="{92118C5A-CC1E-43C3-8E56-102ABACE7C29}" srcOrd="0" destOrd="0" parTransId="{CEFE5B93-F4F1-4E5C-8142-FB4AFC108E1B}" sibTransId="{F41AD60B-9F11-48CF-B9D0-B3673A8DDD9C}"/>
    <dgm:cxn modelId="{7FF96ACF-DD55-413B-A4F9-2BCA0D10FF8E}" type="presOf" srcId="{C02A4A30-44D1-455D-8C5E-B95352474E09}" destId="{65812393-FCA7-4A8E-8ADB-0BFCB7827776}" srcOrd="0" destOrd="0" presId="urn:microsoft.com/office/officeart/2005/8/layout/pList1"/>
    <dgm:cxn modelId="{F5AC94D2-D1F8-4168-9D64-B9C9151486AD}" srcId="{DD3E8A24-AA28-4AF2-9BAE-A27E54D95F64}" destId="{C02A4A30-44D1-455D-8C5E-B95352474E09}" srcOrd="1" destOrd="0" parTransId="{31FA1381-2884-4E9B-8022-870B4CB1A069}" sibTransId="{275E8ACA-D348-4DD2-89B5-A54498939897}"/>
    <dgm:cxn modelId="{C1EFBF2D-D8C8-4CCA-A6EB-5B66766A86EF}" srcId="{DD3E8A24-AA28-4AF2-9BAE-A27E54D95F64}" destId="{052B694E-C666-412D-88E7-A88106DC1CE1}" srcOrd="2" destOrd="0" parTransId="{6086544E-D2CF-4870-ACA6-E1369B4E1E73}" sibTransId="{9C4AFEB2-3AAB-4AE0-9B9C-C596BE03D354}"/>
    <dgm:cxn modelId="{6980A525-F96A-4D35-BD36-B3EB425F7B75}" type="presOf" srcId="{836BC151-11DB-42CA-8AAF-2260DADA5C4D}" destId="{488ED99D-902D-47A1-B96C-F096B36780CB}" srcOrd="0" destOrd="1" presId="urn:microsoft.com/office/officeart/2005/8/layout/pList1"/>
    <dgm:cxn modelId="{4F75BCE0-9F30-41E8-82BC-F74ADE45D5FD}" srcId="{052B694E-C666-412D-88E7-A88106DC1CE1}" destId="{836BC151-11DB-42CA-8AAF-2260DADA5C4D}" srcOrd="0" destOrd="0" parTransId="{99037E77-3CCD-44DB-B854-9F4E459AE060}" sibTransId="{FFE9B9DE-7FAA-40D0-A9F8-817E982D2676}"/>
    <dgm:cxn modelId="{765D753D-F5AE-463C-AFFB-26314779EE8E}" srcId="{C02A4A30-44D1-455D-8C5E-B95352474E09}" destId="{6E4E18B7-EE93-46B0-BB6C-7803D3573EEF}" srcOrd="0" destOrd="0" parTransId="{ECC47648-A198-4555-9364-21A0D2E237BB}" sibTransId="{FC12DA23-94A2-49AE-8196-DBD671F28B7D}"/>
    <dgm:cxn modelId="{A7D71F0F-C1EA-4C67-9A85-39E477422550}" type="presOf" srcId="{0BF061E2-ED47-420D-A627-E35855DDBEB4}" destId="{58E45330-AF26-4273-A7AD-52F4CEA8C85F}" srcOrd="0" destOrd="1" presId="urn:microsoft.com/office/officeart/2005/8/layout/pList1"/>
    <dgm:cxn modelId="{C9C59270-139A-464C-900F-12B692317678}" type="presParOf" srcId="{87650C9C-18B1-40F2-9607-D56D4A38B9FA}" destId="{FD6281F0-E548-4004-BBDE-2B3AAB41AC25}" srcOrd="0" destOrd="0" presId="urn:microsoft.com/office/officeart/2005/8/layout/pList1"/>
    <dgm:cxn modelId="{B35AFD09-D144-40E5-8609-32B1672D64CF}" type="presParOf" srcId="{FD6281F0-E548-4004-BBDE-2B3AAB41AC25}" destId="{6AC7651C-92F5-4CDD-AB9E-1D4CD4169AE0}" srcOrd="0" destOrd="0" presId="urn:microsoft.com/office/officeart/2005/8/layout/pList1"/>
    <dgm:cxn modelId="{DA16E08E-E038-459E-83FD-17DC71583BE7}" type="presParOf" srcId="{FD6281F0-E548-4004-BBDE-2B3AAB41AC25}" destId="{58E45330-AF26-4273-A7AD-52F4CEA8C85F}" srcOrd="1" destOrd="0" presId="urn:microsoft.com/office/officeart/2005/8/layout/pList1"/>
    <dgm:cxn modelId="{4FEAC953-0C9F-4BA4-8ABE-934A548CCE6B}" type="presParOf" srcId="{87650C9C-18B1-40F2-9607-D56D4A38B9FA}" destId="{A68C9C60-C2BE-4A08-94B0-EAA0B0730646}" srcOrd="1" destOrd="0" presId="urn:microsoft.com/office/officeart/2005/8/layout/pList1"/>
    <dgm:cxn modelId="{76EA7B9F-DB99-455C-AFDB-2D25DE0AFB35}" type="presParOf" srcId="{87650C9C-18B1-40F2-9607-D56D4A38B9FA}" destId="{AF284791-AEE3-4FFF-B227-0E1987E2A008}" srcOrd="2" destOrd="0" presId="urn:microsoft.com/office/officeart/2005/8/layout/pList1"/>
    <dgm:cxn modelId="{BA2FF3C5-96C4-4F84-A012-4B7FAF82DF3D}" type="presParOf" srcId="{AF284791-AEE3-4FFF-B227-0E1987E2A008}" destId="{16604FC8-293A-4DD8-9C42-E432002FCCC1}" srcOrd="0" destOrd="0" presId="urn:microsoft.com/office/officeart/2005/8/layout/pList1"/>
    <dgm:cxn modelId="{D6F4383E-0972-4A5E-A980-8F344A533DFF}" type="presParOf" srcId="{AF284791-AEE3-4FFF-B227-0E1987E2A008}" destId="{65812393-FCA7-4A8E-8ADB-0BFCB7827776}" srcOrd="1" destOrd="0" presId="urn:microsoft.com/office/officeart/2005/8/layout/pList1"/>
    <dgm:cxn modelId="{99BD2A54-3890-46F9-9F2B-DC8890BE3CC3}" type="presParOf" srcId="{87650C9C-18B1-40F2-9607-D56D4A38B9FA}" destId="{6A276F40-F395-4402-B32D-B74F8CDA39E4}" srcOrd="3" destOrd="0" presId="urn:microsoft.com/office/officeart/2005/8/layout/pList1"/>
    <dgm:cxn modelId="{78D067F6-DE2E-46B5-A661-5FDCB6FD6583}" type="presParOf" srcId="{87650C9C-18B1-40F2-9607-D56D4A38B9FA}" destId="{30D4D359-258C-4A85-ADBD-4198C93C6C1B}" srcOrd="4" destOrd="0" presId="urn:microsoft.com/office/officeart/2005/8/layout/pList1"/>
    <dgm:cxn modelId="{AC0EB0C5-2A51-42B2-894B-7F8F4347A531}" type="presParOf" srcId="{30D4D359-258C-4A85-ADBD-4198C93C6C1B}" destId="{D9005939-6B04-4617-9DD4-17E9DBC089FC}" srcOrd="0" destOrd="0" presId="urn:microsoft.com/office/officeart/2005/8/layout/pList1"/>
    <dgm:cxn modelId="{18620C0E-6682-43B1-AB3D-255351CA9B7C}" type="presParOf" srcId="{30D4D359-258C-4A85-ADBD-4198C93C6C1B}" destId="{488ED99D-902D-47A1-B96C-F096B36780CB}" srcOrd="1" destOrd="0" presId="urn:microsoft.com/office/officeart/2005/8/layout/p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CA634DF-D69E-4E15-91B6-A15220241A61}" type="doc">
      <dgm:prSet loTypeId="urn:microsoft.com/office/officeart/2005/8/layout/pList2" loCatId="list" qsTypeId="urn:microsoft.com/office/officeart/2005/8/quickstyle/simple1" qsCatId="simple" csTypeId="urn:microsoft.com/office/officeart/2005/8/colors/colorful3" csCatId="colorful" phldr="1"/>
      <dgm:spPr/>
    </dgm:pt>
    <dgm:pt modelId="{E451B9F8-8E6F-4A35-BC33-952E82396019}">
      <dgm:prSet phldrT="[Text]"/>
      <dgm:spPr/>
      <dgm:t>
        <a:bodyPr/>
        <a:lstStyle/>
        <a:p>
          <a:r>
            <a:rPr lang="en-US" b="1" dirty="0" smtClean="0"/>
            <a:t>SUPPORT SERVICES</a:t>
          </a:r>
          <a:endParaRPr lang="en-US" b="1" dirty="0"/>
        </a:p>
      </dgm:t>
    </dgm:pt>
    <dgm:pt modelId="{2613E1F7-9F32-43A9-AC2E-F4002C57A61E}" type="parTrans" cxnId="{6DB9AAFB-2565-454C-AA4D-426B70F351EF}">
      <dgm:prSet/>
      <dgm:spPr/>
      <dgm:t>
        <a:bodyPr/>
        <a:lstStyle/>
        <a:p>
          <a:endParaRPr lang="en-US"/>
        </a:p>
      </dgm:t>
    </dgm:pt>
    <dgm:pt modelId="{2A7C27E6-9EF7-404D-BD31-A4D845FABC13}" type="sibTrans" cxnId="{6DB9AAFB-2565-454C-AA4D-426B70F351EF}">
      <dgm:prSet/>
      <dgm:spPr/>
      <dgm:t>
        <a:bodyPr/>
        <a:lstStyle/>
        <a:p>
          <a:endParaRPr lang="en-US"/>
        </a:p>
      </dgm:t>
    </dgm:pt>
    <dgm:pt modelId="{D1E6710B-1F54-4C65-A06B-A54556AB28C0}">
      <dgm:prSet phldrT="[Text]"/>
      <dgm:spPr/>
      <dgm:t>
        <a:bodyPr/>
        <a:lstStyle/>
        <a:p>
          <a:r>
            <a:rPr lang="en-US" b="1" dirty="0" smtClean="0"/>
            <a:t>PSYCHOLOGICAL CRITERIA</a:t>
          </a:r>
          <a:endParaRPr lang="en-US" b="1" dirty="0"/>
        </a:p>
      </dgm:t>
    </dgm:pt>
    <dgm:pt modelId="{564BF0BB-9ADD-4164-94A2-4998CA696216}" type="parTrans" cxnId="{901B6725-C5EA-4197-B84C-CE71BFAB0B3D}">
      <dgm:prSet/>
      <dgm:spPr/>
      <dgm:t>
        <a:bodyPr/>
        <a:lstStyle/>
        <a:p>
          <a:endParaRPr lang="en-US"/>
        </a:p>
      </dgm:t>
    </dgm:pt>
    <dgm:pt modelId="{EF29BE90-2CBD-4899-9CFB-820921BD1326}" type="sibTrans" cxnId="{901B6725-C5EA-4197-B84C-CE71BFAB0B3D}">
      <dgm:prSet/>
      <dgm:spPr/>
      <dgm:t>
        <a:bodyPr/>
        <a:lstStyle/>
        <a:p>
          <a:endParaRPr lang="en-US"/>
        </a:p>
      </dgm:t>
    </dgm:pt>
    <dgm:pt modelId="{8CC5F510-1440-464C-9ACE-FA38EE9C9EE1}">
      <dgm:prSet phldrT="[Text]"/>
      <dgm:spPr/>
      <dgm:t>
        <a:bodyPr/>
        <a:lstStyle/>
        <a:p>
          <a:r>
            <a:rPr lang="en-US" dirty="0" smtClean="0"/>
            <a:t>focuses on judgmental evaluations of what constitutes product or service excellence.</a:t>
          </a:r>
          <a:endParaRPr lang="en-US" dirty="0"/>
        </a:p>
      </dgm:t>
    </dgm:pt>
    <dgm:pt modelId="{2191D907-835C-4F98-A7FE-E479D1881536}" type="parTrans" cxnId="{028810D7-2A33-436C-98B6-C9C2A25FD1B2}">
      <dgm:prSet/>
      <dgm:spPr/>
      <dgm:t>
        <a:bodyPr/>
        <a:lstStyle/>
        <a:p>
          <a:endParaRPr lang="en-US"/>
        </a:p>
      </dgm:t>
    </dgm:pt>
    <dgm:pt modelId="{FC435376-EC40-4AA7-8711-B5E47A819964}" type="sibTrans" cxnId="{028810D7-2A33-436C-98B6-C9C2A25FD1B2}">
      <dgm:prSet/>
      <dgm:spPr/>
      <dgm:t>
        <a:bodyPr/>
        <a:lstStyle/>
        <a:p>
          <a:endParaRPr lang="en-US"/>
        </a:p>
      </dgm:t>
    </dgm:pt>
    <dgm:pt modelId="{26F6F4DC-39D8-4B32-8CEE-56891A0DCC04}">
      <dgm:prSet phldrT="[Text]"/>
      <dgm:spPr/>
      <dgm:t>
        <a:bodyPr/>
        <a:lstStyle/>
        <a:p>
          <a:r>
            <a:rPr lang="en-US" dirty="0" smtClean="0"/>
            <a:t>the support provided after the product or service is purchased</a:t>
          </a:r>
          <a:endParaRPr lang="en-US" dirty="0"/>
        </a:p>
      </dgm:t>
    </dgm:pt>
    <dgm:pt modelId="{DA234F0F-3652-4CD1-B33A-C43595BA0CFA}" type="parTrans" cxnId="{4DDDF318-BB1A-4377-8D21-68C445DA1954}">
      <dgm:prSet/>
      <dgm:spPr/>
      <dgm:t>
        <a:bodyPr/>
        <a:lstStyle/>
        <a:p>
          <a:endParaRPr lang="en-US"/>
        </a:p>
      </dgm:t>
    </dgm:pt>
    <dgm:pt modelId="{F6C0A63F-5939-442C-9C59-3300672C8985}" type="sibTrans" cxnId="{4DDDF318-BB1A-4377-8D21-68C445DA1954}">
      <dgm:prSet/>
      <dgm:spPr/>
      <dgm:t>
        <a:bodyPr/>
        <a:lstStyle/>
        <a:p>
          <a:endParaRPr lang="en-US"/>
        </a:p>
      </dgm:t>
    </dgm:pt>
    <dgm:pt modelId="{34F01575-DBA5-4D59-B92A-6ADFDF6611E0}" type="pres">
      <dgm:prSet presAssocID="{7CA634DF-D69E-4E15-91B6-A15220241A61}" presName="Name0" presStyleCnt="0">
        <dgm:presLayoutVars>
          <dgm:dir/>
          <dgm:resizeHandles val="exact"/>
        </dgm:presLayoutVars>
      </dgm:prSet>
      <dgm:spPr/>
    </dgm:pt>
    <dgm:pt modelId="{EF1036C2-C6AA-4441-A3FD-0C93180C766C}" type="pres">
      <dgm:prSet presAssocID="{7CA634DF-D69E-4E15-91B6-A15220241A61}" presName="bkgdShp" presStyleLbl="alignAccFollowNode1" presStyleIdx="0" presStyleCnt="1"/>
      <dgm:spPr/>
    </dgm:pt>
    <dgm:pt modelId="{5438A8BD-A972-4250-A04D-F370FF3C593B}" type="pres">
      <dgm:prSet presAssocID="{7CA634DF-D69E-4E15-91B6-A15220241A61}" presName="linComp" presStyleCnt="0"/>
      <dgm:spPr/>
    </dgm:pt>
    <dgm:pt modelId="{CDBDF21A-2CAD-4F9B-B647-C84886AEA71F}" type="pres">
      <dgm:prSet presAssocID="{E451B9F8-8E6F-4A35-BC33-952E82396019}" presName="compNode" presStyleCnt="0"/>
      <dgm:spPr/>
    </dgm:pt>
    <dgm:pt modelId="{79C5357F-E873-4DC0-AE4B-9516DEAEF2EA}" type="pres">
      <dgm:prSet presAssocID="{E451B9F8-8E6F-4A35-BC33-952E82396019}" presName="node" presStyleLbl="node1" presStyleIdx="0" presStyleCnt="2">
        <dgm:presLayoutVars>
          <dgm:bulletEnabled val="1"/>
        </dgm:presLayoutVars>
      </dgm:prSet>
      <dgm:spPr/>
      <dgm:t>
        <a:bodyPr/>
        <a:lstStyle/>
        <a:p>
          <a:endParaRPr lang="en-US"/>
        </a:p>
      </dgm:t>
    </dgm:pt>
    <dgm:pt modelId="{F142B571-D4FF-4814-9C1B-B47F1E068FAC}" type="pres">
      <dgm:prSet presAssocID="{E451B9F8-8E6F-4A35-BC33-952E82396019}" presName="invisiNode" presStyleLbl="node1" presStyleIdx="0" presStyleCnt="2"/>
      <dgm:spPr/>
    </dgm:pt>
    <dgm:pt modelId="{7742806A-3EA7-4E70-89ED-481071E1203D}" type="pres">
      <dgm:prSet presAssocID="{E451B9F8-8E6F-4A35-BC33-952E82396019}" presName="imagNode" presStyleLbl="fgImgPlace1" presStyleIdx="0" presStyleCnt="2"/>
      <dgm:spPr>
        <a:blipFill rotWithShape="1">
          <a:blip xmlns:r="http://schemas.openxmlformats.org/officeDocument/2006/relationships" r:embed="rId1"/>
          <a:stretch>
            <a:fillRect/>
          </a:stretch>
        </a:blipFill>
      </dgm:spPr>
    </dgm:pt>
    <dgm:pt modelId="{BC8B73A8-6CF3-44C5-AD9E-8BED49F5B017}" type="pres">
      <dgm:prSet presAssocID="{2A7C27E6-9EF7-404D-BD31-A4D845FABC13}" presName="sibTrans" presStyleLbl="sibTrans2D1" presStyleIdx="0" presStyleCnt="0"/>
      <dgm:spPr/>
      <dgm:t>
        <a:bodyPr/>
        <a:lstStyle/>
        <a:p>
          <a:endParaRPr lang="en-US"/>
        </a:p>
      </dgm:t>
    </dgm:pt>
    <dgm:pt modelId="{69B6AA4E-5FC6-4429-8DAA-286B3D6A8CA0}" type="pres">
      <dgm:prSet presAssocID="{D1E6710B-1F54-4C65-A06B-A54556AB28C0}" presName="compNode" presStyleCnt="0"/>
      <dgm:spPr/>
    </dgm:pt>
    <dgm:pt modelId="{B402F997-BFCC-49F6-B613-9641ACA6D123}" type="pres">
      <dgm:prSet presAssocID="{D1E6710B-1F54-4C65-A06B-A54556AB28C0}" presName="node" presStyleLbl="node1" presStyleIdx="1" presStyleCnt="2">
        <dgm:presLayoutVars>
          <dgm:bulletEnabled val="1"/>
        </dgm:presLayoutVars>
      </dgm:prSet>
      <dgm:spPr/>
      <dgm:t>
        <a:bodyPr/>
        <a:lstStyle/>
        <a:p>
          <a:endParaRPr lang="en-US"/>
        </a:p>
      </dgm:t>
    </dgm:pt>
    <dgm:pt modelId="{ACAB6E3C-0001-4F81-8CAB-D7E9E5177819}" type="pres">
      <dgm:prSet presAssocID="{D1E6710B-1F54-4C65-A06B-A54556AB28C0}" presName="invisiNode" presStyleLbl="node1" presStyleIdx="1" presStyleCnt="2"/>
      <dgm:spPr/>
    </dgm:pt>
    <dgm:pt modelId="{0F85EA5B-94DD-4B61-A025-E063CB5C3214}" type="pres">
      <dgm:prSet presAssocID="{D1E6710B-1F54-4C65-A06B-A54556AB28C0}" presName="imagNode" presStyleLbl="fgImgPlace1" presStyleIdx="1" presStyleCnt="2"/>
      <dgm:spPr>
        <a:blipFill rotWithShape="1">
          <a:blip xmlns:r="http://schemas.openxmlformats.org/officeDocument/2006/relationships" r:embed="rId2"/>
          <a:stretch>
            <a:fillRect/>
          </a:stretch>
        </a:blipFill>
      </dgm:spPr>
    </dgm:pt>
  </dgm:ptLst>
  <dgm:cxnLst>
    <dgm:cxn modelId="{6212E66E-BB1D-413F-BB9F-045153DD3AF9}" type="presOf" srcId="{26F6F4DC-39D8-4B32-8CEE-56891A0DCC04}" destId="{79C5357F-E873-4DC0-AE4B-9516DEAEF2EA}" srcOrd="0" destOrd="1" presId="urn:microsoft.com/office/officeart/2005/8/layout/pList2"/>
    <dgm:cxn modelId="{CC90C506-F120-4123-A9D0-C774BD9841DE}" type="presOf" srcId="{8CC5F510-1440-464C-9ACE-FA38EE9C9EE1}" destId="{B402F997-BFCC-49F6-B613-9641ACA6D123}" srcOrd="0" destOrd="1" presId="urn:microsoft.com/office/officeart/2005/8/layout/pList2"/>
    <dgm:cxn modelId="{AF63AFD5-553C-49D7-8F9C-48C0E8F800A5}" type="presOf" srcId="{7CA634DF-D69E-4E15-91B6-A15220241A61}" destId="{34F01575-DBA5-4D59-B92A-6ADFDF6611E0}" srcOrd="0" destOrd="0" presId="urn:microsoft.com/office/officeart/2005/8/layout/pList2"/>
    <dgm:cxn modelId="{4DDDF318-BB1A-4377-8D21-68C445DA1954}" srcId="{E451B9F8-8E6F-4A35-BC33-952E82396019}" destId="{26F6F4DC-39D8-4B32-8CEE-56891A0DCC04}" srcOrd="0" destOrd="0" parTransId="{DA234F0F-3652-4CD1-B33A-C43595BA0CFA}" sibTransId="{F6C0A63F-5939-442C-9C59-3300672C8985}"/>
    <dgm:cxn modelId="{028810D7-2A33-436C-98B6-C9C2A25FD1B2}" srcId="{D1E6710B-1F54-4C65-A06B-A54556AB28C0}" destId="{8CC5F510-1440-464C-9ACE-FA38EE9C9EE1}" srcOrd="0" destOrd="0" parTransId="{2191D907-835C-4F98-A7FE-E479D1881536}" sibTransId="{FC435376-EC40-4AA7-8711-B5E47A819964}"/>
    <dgm:cxn modelId="{4B4C0928-964F-49BF-9F48-368B3C69DDEE}" type="presOf" srcId="{2A7C27E6-9EF7-404D-BD31-A4D845FABC13}" destId="{BC8B73A8-6CF3-44C5-AD9E-8BED49F5B017}" srcOrd="0" destOrd="0" presId="urn:microsoft.com/office/officeart/2005/8/layout/pList2"/>
    <dgm:cxn modelId="{80A699DE-A56F-4CDD-AAA1-804ECAD14082}" type="presOf" srcId="{E451B9F8-8E6F-4A35-BC33-952E82396019}" destId="{79C5357F-E873-4DC0-AE4B-9516DEAEF2EA}" srcOrd="0" destOrd="0" presId="urn:microsoft.com/office/officeart/2005/8/layout/pList2"/>
    <dgm:cxn modelId="{901B6725-C5EA-4197-B84C-CE71BFAB0B3D}" srcId="{7CA634DF-D69E-4E15-91B6-A15220241A61}" destId="{D1E6710B-1F54-4C65-A06B-A54556AB28C0}" srcOrd="1" destOrd="0" parTransId="{564BF0BB-9ADD-4164-94A2-4998CA696216}" sibTransId="{EF29BE90-2CBD-4899-9CFB-820921BD1326}"/>
    <dgm:cxn modelId="{6DB9AAFB-2565-454C-AA4D-426B70F351EF}" srcId="{7CA634DF-D69E-4E15-91B6-A15220241A61}" destId="{E451B9F8-8E6F-4A35-BC33-952E82396019}" srcOrd="0" destOrd="0" parTransId="{2613E1F7-9F32-43A9-AC2E-F4002C57A61E}" sibTransId="{2A7C27E6-9EF7-404D-BD31-A4D845FABC13}"/>
    <dgm:cxn modelId="{4CA59926-0E92-44C2-B031-0C601A995EFD}" type="presOf" srcId="{D1E6710B-1F54-4C65-A06B-A54556AB28C0}" destId="{B402F997-BFCC-49F6-B613-9641ACA6D123}" srcOrd="0" destOrd="0" presId="urn:microsoft.com/office/officeart/2005/8/layout/pList2"/>
    <dgm:cxn modelId="{DDB531A8-59DC-4CA4-8043-230874926774}" type="presParOf" srcId="{34F01575-DBA5-4D59-B92A-6ADFDF6611E0}" destId="{EF1036C2-C6AA-4441-A3FD-0C93180C766C}" srcOrd="0" destOrd="0" presId="urn:microsoft.com/office/officeart/2005/8/layout/pList2"/>
    <dgm:cxn modelId="{0D279AE3-6657-45BE-B0A8-B1A209770493}" type="presParOf" srcId="{34F01575-DBA5-4D59-B92A-6ADFDF6611E0}" destId="{5438A8BD-A972-4250-A04D-F370FF3C593B}" srcOrd="1" destOrd="0" presId="urn:microsoft.com/office/officeart/2005/8/layout/pList2"/>
    <dgm:cxn modelId="{F4967295-7027-46ED-AB36-354C1B462D85}" type="presParOf" srcId="{5438A8BD-A972-4250-A04D-F370FF3C593B}" destId="{CDBDF21A-2CAD-4F9B-B647-C84886AEA71F}" srcOrd="0" destOrd="0" presId="urn:microsoft.com/office/officeart/2005/8/layout/pList2"/>
    <dgm:cxn modelId="{FF38D520-2E38-4F2A-B39E-5559E4E0DA79}" type="presParOf" srcId="{CDBDF21A-2CAD-4F9B-B647-C84886AEA71F}" destId="{79C5357F-E873-4DC0-AE4B-9516DEAEF2EA}" srcOrd="0" destOrd="0" presId="urn:microsoft.com/office/officeart/2005/8/layout/pList2"/>
    <dgm:cxn modelId="{695D43F3-56E7-48E0-81C6-10DEECE0EED3}" type="presParOf" srcId="{CDBDF21A-2CAD-4F9B-B647-C84886AEA71F}" destId="{F142B571-D4FF-4814-9C1B-B47F1E068FAC}" srcOrd="1" destOrd="0" presId="urn:microsoft.com/office/officeart/2005/8/layout/pList2"/>
    <dgm:cxn modelId="{83A1A4E6-A8C8-4797-A59F-801DF143EB17}" type="presParOf" srcId="{CDBDF21A-2CAD-4F9B-B647-C84886AEA71F}" destId="{7742806A-3EA7-4E70-89ED-481071E1203D}" srcOrd="2" destOrd="0" presId="urn:microsoft.com/office/officeart/2005/8/layout/pList2"/>
    <dgm:cxn modelId="{52B9D833-B5E8-4229-8DE3-1C4B1A67A665}" type="presParOf" srcId="{5438A8BD-A972-4250-A04D-F370FF3C593B}" destId="{BC8B73A8-6CF3-44C5-AD9E-8BED49F5B017}" srcOrd="1" destOrd="0" presId="urn:microsoft.com/office/officeart/2005/8/layout/pList2"/>
    <dgm:cxn modelId="{42E514E7-7BA2-4380-BF9A-A591E3A85514}" type="presParOf" srcId="{5438A8BD-A972-4250-A04D-F370FF3C593B}" destId="{69B6AA4E-5FC6-4429-8DAA-286B3D6A8CA0}" srcOrd="2" destOrd="0" presId="urn:microsoft.com/office/officeart/2005/8/layout/pList2"/>
    <dgm:cxn modelId="{08B4318A-916E-4283-8D5C-E5A0639440D5}" type="presParOf" srcId="{69B6AA4E-5FC6-4429-8DAA-286B3D6A8CA0}" destId="{B402F997-BFCC-49F6-B613-9641ACA6D123}" srcOrd="0" destOrd="0" presId="urn:microsoft.com/office/officeart/2005/8/layout/pList2"/>
    <dgm:cxn modelId="{C99E5152-FDD7-4787-AD32-7EEE0D45C102}" type="presParOf" srcId="{69B6AA4E-5FC6-4429-8DAA-286B3D6A8CA0}" destId="{ACAB6E3C-0001-4F81-8CAB-D7E9E5177819}" srcOrd="1" destOrd="0" presId="urn:microsoft.com/office/officeart/2005/8/layout/pList2"/>
    <dgm:cxn modelId="{F71316F6-6D4D-4161-A352-9468BC58C755}" type="presParOf" srcId="{69B6AA4E-5FC6-4429-8DAA-286B3D6A8CA0}" destId="{0F85EA5B-94DD-4B61-A025-E063CB5C3214}" srcOrd="2" destOrd="0" presId="urn:microsoft.com/office/officeart/2005/8/layout/p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8BD757E-3758-40E4-9596-E7663F58D34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83580AE8-0799-4132-8D85-EA7EE2BB1E19}">
      <dgm:prSet phldrT="[Text]"/>
      <dgm:spPr/>
      <dgm:t>
        <a:bodyPr/>
        <a:lstStyle/>
        <a:p>
          <a:r>
            <a:rPr lang="en-US" dirty="0" smtClean="0"/>
            <a:t>Clients and consumer expect quality</a:t>
          </a:r>
          <a:endParaRPr lang="en-US" dirty="0"/>
        </a:p>
      </dgm:t>
    </dgm:pt>
    <dgm:pt modelId="{115243F0-8D2D-4AAC-9E2B-00B10195DA45}" type="parTrans" cxnId="{4D95BE50-FE77-4A0C-B019-B394B49281C8}">
      <dgm:prSet/>
      <dgm:spPr/>
      <dgm:t>
        <a:bodyPr/>
        <a:lstStyle/>
        <a:p>
          <a:endParaRPr lang="en-US"/>
        </a:p>
      </dgm:t>
    </dgm:pt>
    <dgm:pt modelId="{64236709-2B0F-452C-9442-3EE986142DBA}" type="sibTrans" cxnId="{4D95BE50-FE77-4A0C-B019-B394B49281C8}">
      <dgm:prSet/>
      <dgm:spPr/>
      <dgm:t>
        <a:bodyPr/>
        <a:lstStyle/>
        <a:p>
          <a:endParaRPr lang="en-US"/>
        </a:p>
      </dgm:t>
    </dgm:pt>
    <dgm:pt modelId="{EDCB7533-D9A4-44BD-862B-FD7E909ED2CD}">
      <dgm:prSet/>
      <dgm:spPr/>
      <dgm:t>
        <a:bodyPr/>
        <a:lstStyle/>
        <a:p>
          <a:r>
            <a:rPr lang="en-US" dirty="0" smtClean="0"/>
            <a:t>Poor quality results in “REWORK” at additional cost; RECALL</a:t>
          </a:r>
          <a:endParaRPr lang="en-US" dirty="0"/>
        </a:p>
      </dgm:t>
    </dgm:pt>
    <dgm:pt modelId="{40DB5525-0526-4109-888D-C9C1DB35639E}" type="parTrans" cxnId="{2BC93997-7746-497D-884F-EC39AE8CA41C}">
      <dgm:prSet/>
      <dgm:spPr/>
      <dgm:t>
        <a:bodyPr/>
        <a:lstStyle/>
        <a:p>
          <a:endParaRPr lang="en-US"/>
        </a:p>
      </dgm:t>
    </dgm:pt>
    <dgm:pt modelId="{49CBDA79-9EFD-45B9-8982-5DA6863037B3}" type="sibTrans" cxnId="{2BC93997-7746-497D-884F-EC39AE8CA41C}">
      <dgm:prSet/>
      <dgm:spPr/>
      <dgm:t>
        <a:bodyPr/>
        <a:lstStyle/>
        <a:p>
          <a:endParaRPr lang="en-US"/>
        </a:p>
      </dgm:t>
    </dgm:pt>
    <dgm:pt modelId="{2769BF20-D132-45E0-9788-A0B3BAA69CF3}">
      <dgm:prSet/>
      <dgm:spPr/>
      <dgm:t>
        <a:bodyPr/>
        <a:lstStyle/>
        <a:p>
          <a:r>
            <a:rPr lang="en-US" dirty="0" smtClean="0"/>
            <a:t>Poor quality cost lives</a:t>
          </a:r>
          <a:endParaRPr lang="en-US" dirty="0"/>
        </a:p>
      </dgm:t>
    </dgm:pt>
    <dgm:pt modelId="{9FAA4871-8AC1-4E5B-B8FB-63FB334E165A}" type="parTrans" cxnId="{E4B85082-4DF6-4574-A01D-F44666B50BC2}">
      <dgm:prSet/>
      <dgm:spPr/>
      <dgm:t>
        <a:bodyPr/>
        <a:lstStyle/>
        <a:p>
          <a:endParaRPr lang="en-US"/>
        </a:p>
      </dgm:t>
    </dgm:pt>
    <dgm:pt modelId="{7B79606B-B3F2-4D33-A081-9558C49F97F6}" type="sibTrans" cxnId="{E4B85082-4DF6-4574-A01D-F44666B50BC2}">
      <dgm:prSet/>
      <dgm:spPr/>
      <dgm:t>
        <a:bodyPr/>
        <a:lstStyle/>
        <a:p>
          <a:endParaRPr lang="en-US"/>
        </a:p>
      </dgm:t>
    </dgm:pt>
    <dgm:pt modelId="{A80CDB59-7C78-4B30-9666-95A29DB9C232}" type="pres">
      <dgm:prSet presAssocID="{D8BD757E-3758-40E4-9596-E7663F58D34D}" presName="diagram" presStyleCnt="0">
        <dgm:presLayoutVars>
          <dgm:dir/>
          <dgm:resizeHandles val="exact"/>
        </dgm:presLayoutVars>
      </dgm:prSet>
      <dgm:spPr/>
      <dgm:t>
        <a:bodyPr/>
        <a:lstStyle/>
        <a:p>
          <a:endParaRPr lang="en-US"/>
        </a:p>
      </dgm:t>
    </dgm:pt>
    <dgm:pt modelId="{123C653E-5B33-42A4-AA00-EDDF2A1EBC54}" type="pres">
      <dgm:prSet presAssocID="{83580AE8-0799-4132-8D85-EA7EE2BB1E19}" presName="node" presStyleLbl="node1" presStyleIdx="0" presStyleCnt="3">
        <dgm:presLayoutVars>
          <dgm:bulletEnabled val="1"/>
        </dgm:presLayoutVars>
      </dgm:prSet>
      <dgm:spPr/>
      <dgm:t>
        <a:bodyPr/>
        <a:lstStyle/>
        <a:p>
          <a:endParaRPr lang="en-US"/>
        </a:p>
      </dgm:t>
    </dgm:pt>
    <dgm:pt modelId="{6E2041C4-CBDC-4695-8F6B-683B3F16CE0F}" type="pres">
      <dgm:prSet presAssocID="{64236709-2B0F-452C-9442-3EE986142DBA}" presName="sibTrans" presStyleCnt="0"/>
      <dgm:spPr/>
    </dgm:pt>
    <dgm:pt modelId="{CD9F986A-94DF-4973-986C-F5FB5B986634}" type="pres">
      <dgm:prSet presAssocID="{EDCB7533-D9A4-44BD-862B-FD7E909ED2CD}" presName="node" presStyleLbl="node1" presStyleIdx="1" presStyleCnt="3">
        <dgm:presLayoutVars>
          <dgm:bulletEnabled val="1"/>
        </dgm:presLayoutVars>
      </dgm:prSet>
      <dgm:spPr/>
      <dgm:t>
        <a:bodyPr/>
        <a:lstStyle/>
        <a:p>
          <a:endParaRPr lang="en-US"/>
        </a:p>
      </dgm:t>
    </dgm:pt>
    <dgm:pt modelId="{41435595-0866-4EDD-AE87-FFEEDCC28D4A}" type="pres">
      <dgm:prSet presAssocID="{49CBDA79-9EFD-45B9-8982-5DA6863037B3}" presName="sibTrans" presStyleCnt="0"/>
      <dgm:spPr/>
    </dgm:pt>
    <dgm:pt modelId="{FDAB8994-AE16-4F71-8520-DC1379B85382}" type="pres">
      <dgm:prSet presAssocID="{2769BF20-D132-45E0-9788-A0B3BAA69CF3}" presName="node" presStyleLbl="node1" presStyleIdx="2" presStyleCnt="3">
        <dgm:presLayoutVars>
          <dgm:bulletEnabled val="1"/>
        </dgm:presLayoutVars>
      </dgm:prSet>
      <dgm:spPr/>
      <dgm:t>
        <a:bodyPr/>
        <a:lstStyle/>
        <a:p>
          <a:endParaRPr lang="en-US"/>
        </a:p>
      </dgm:t>
    </dgm:pt>
  </dgm:ptLst>
  <dgm:cxnLst>
    <dgm:cxn modelId="{2BC93997-7746-497D-884F-EC39AE8CA41C}" srcId="{D8BD757E-3758-40E4-9596-E7663F58D34D}" destId="{EDCB7533-D9A4-44BD-862B-FD7E909ED2CD}" srcOrd="1" destOrd="0" parTransId="{40DB5525-0526-4109-888D-C9C1DB35639E}" sibTransId="{49CBDA79-9EFD-45B9-8982-5DA6863037B3}"/>
    <dgm:cxn modelId="{485A077E-1DF8-4837-B72C-8F67D9628845}" type="presOf" srcId="{83580AE8-0799-4132-8D85-EA7EE2BB1E19}" destId="{123C653E-5B33-42A4-AA00-EDDF2A1EBC54}" srcOrd="0" destOrd="0" presId="urn:microsoft.com/office/officeart/2005/8/layout/default"/>
    <dgm:cxn modelId="{79B82655-DD3E-43FB-9909-E38AC86FE40E}" type="presOf" srcId="{2769BF20-D132-45E0-9788-A0B3BAA69CF3}" destId="{FDAB8994-AE16-4F71-8520-DC1379B85382}" srcOrd="0" destOrd="0" presId="urn:microsoft.com/office/officeart/2005/8/layout/default"/>
    <dgm:cxn modelId="{E4B85082-4DF6-4574-A01D-F44666B50BC2}" srcId="{D8BD757E-3758-40E4-9596-E7663F58D34D}" destId="{2769BF20-D132-45E0-9788-A0B3BAA69CF3}" srcOrd="2" destOrd="0" parTransId="{9FAA4871-8AC1-4E5B-B8FB-63FB334E165A}" sibTransId="{7B79606B-B3F2-4D33-A081-9558C49F97F6}"/>
    <dgm:cxn modelId="{4D95BE50-FE77-4A0C-B019-B394B49281C8}" srcId="{D8BD757E-3758-40E4-9596-E7663F58D34D}" destId="{83580AE8-0799-4132-8D85-EA7EE2BB1E19}" srcOrd="0" destOrd="0" parTransId="{115243F0-8D2D-4AAC-9E2B-00B10195DA45}" sibTransId="{64236709-2B0F-452C-9442-3EE986142DBA}"/>
    <dgm:cxn modelId="{57A868E4-E0AC-4318-A3CB-361246E05E50}" type="presOf" srcId="{D8BD757E-3758-40E4-9596-E7663F58D34D}" destId="{A80CDB59-7C78-4B30-9666-95A29DB9C232}" srcOrd="0" destOrd="0" presId="urn:microsoft.com/office/officeart/2005/8/layout/default"/>
    <dgm:cxn modelId="{1D2131AB-C5A7-4B9E-9618-2B3A923C6121}" type="presOf" srcId="{EDCB7533-D9A4-44BD-862B-FD7E909ED2CD}" destId="{CD9F986A-94DF-4973-986C-F5FB5B986634}" srcOrd="0" destOrd="0" presId="urn:microsoft.com/office/officeart/2005/8/layout/default"/>
    <dgm:cxn modelId="{4591D216-282A-4895-903A-36614F55B454}" type="presParOf" srcId="{A80CDB59-7C78-4B30-9666-95A29DB9C232}" destId="{123C653E-5B33-42A4-AA00-EDDF2A1EBC54}" srcOrd="0" destOrd="0" presId="urn:microsoft.com/office/officeart/2005/8/layout/default"/>
    <dgm:cxn modelId="{B811728A-FC70-4E7C-A283-21CEEA11F9A0}" type="presParOf" srcId="{A80CDB59-7C78-4B30-9666-95A29DB9C232}" destId="{6E2041C4-CBDC-4695-8F6B-683B3F16CE0F}" srcOrd="1" destOrd="0" presId="urn:microsoft.com/office/officeart/2005/8/layout/default"/>
    <dgm:cxn modelId="{145EBAFE-EE47-4A5D-892B-FA5F053B7493}" type="presParOf" srcId="{A80CDB59-7C78-4B30-9666-95A29DB9C232}" destId="{CD9F986A-94DF-4973-986C-F5FB5B986634}" srcOrd="2" destOrd="0" presId="urn:microsoft.com/office/officeart/2005/8/layout/default"/>
    <dgm:cxn modelId="{2E52CC5C-E2DC-45C5-A198-9B4176EEAE12}" type="presParOf" srcId="{A80CDB59-7C78-4B30-9666-95A29DB9C232}" destId="{41435595-0866-4EDD-AE87-FFEEDCC28D4A}" srcOrd="3" destOrd="0" presId="urn:microsoft.com/office/officeart/2005/8/layout/default"/>
    <dgm:cxn modelId="{BC6478F5-E96D-4DCD-B979-EC4F0836246E}" type="presParOf" srcId="{A80CDB59-7C78-4B30-9666-95A29DB9C232}" destId="{FDAB8994-AE16-4F71-8520-DC1379B85382}"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AB65A96-ED38-490E-A60F-92CCD648D59F}"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US"/>
        </a:p>
      </dgm:t>
    </dgm:pt>
    <dgm:pt modelId="{E61F102B-4A19-4520-84AC-D6A3FB4E592B}">
      <dgm:prSet phldrT="[Text]"/>
      <dgm:spPr/>
      <dgm:t>
        <a:bodyPr/>
        <a:lstStyle/>
        <a:p>
          <a:r>
            <a:rPr lang="en-US" dirty="0" smtClean="0"/>
            <a:t>Print the Compliance Case study and identify the following:</a:t>
          </a:r>
          <a:endParaRPr lang="en-US" dirty="0"/>
        </a:p>
      </dgm:t>
    </dgm:pt>
    <dgm:pt modelId="{B5B8B2D3-9CA9-41B3-97AA-932614A50C57}" type="parTrans" cxnId="{18324112-CD45-4D36-94BB-885FCA453239}">
      <dgm:prSet/>
      <dgm:spPr/>
      <dgm:t>
        <a:bodyPr/>
        <a:lstStyle/>
        <a:p>
          <a:endParaRPr lang="en-US"/>
        </a:p>
      </dgm:t>
    </dgm:pt>
    <dgm:pt modelId="{A8F3BB1A-A735-47B5-8899-FEA5510432A2}" type="sibTrans" cxnId="{18324112-CD45-4D36-94BB-885FCA453239}">
      <dgm:prSet/>
      <dgm:spPr/>
      <dgm:t>
        <a:bodyPr/>
        <a:lstStyle/>
        <a:p>
          <a:endParaRPr lang="en-US"/>
        </a:p>
      </dgm:t>
    </dgm:pt>
    <dgm:pt modelId="{7DE4116B-A86E-47CA-9AD5-6ADE5CD9C955}">
      <dgm:prSet phldrT="[Text]"/>
      <dgm:spPr/>
      <dgm:t>
        <a:bodyPr/>
        <a:lstStyle/>
        <a:p>
          <a:r>
            <a:rPr lang="en-US" dirty="0" smtClean="0"/>
            <a:t>What was the complaint?</a:t>
          </a:r>
          <a:endParaRPr lang="en-US" dirty="0"/>
        </a:p>
      </dgm:t>
    </dgm:pt>
    <dgm:pt modelId="{AB1A1732-B593-4C76-8E7F-C71020A32C40}" type="parTrans" cxnId="{265DCBD9-6879-4969-BC98-FBC2B67E4301}">
      <dgm:prSet/>
      <dgm:spPr/>
      <dgm:t>
        <a:bodyPr/>
        <a:lstStyle/>
        <a:p>
          <a:endParaRPr lang="en-US"/>
        </a:p>
      </dgm:t>
    </dgm:pt>
    <dgm:pt modelId="{F1AF745B-C1A8-494A-B267-C5A2B324A87F}" type="sibTrans" cxnId="{265DCBD9-6879-4969-BC98-FBC2B67E4301}">
      <dgm:prSet/>
      <dgm:spPr/>
      <dgm:t>
        <a:bodyPr/>
        <a:lstStyle/>
        <a:p>
          <a:endParaRPr lang="en-US"/>
        </a:p>
      </dgm:t>
    </dgm:pt>
    <dgm:pt modelId="{D4B02C18-3654-4F29-B49C-99BEA936C4AC}">
      <dgm:prSet phldrT="[Text]"/>
      <dgm:spPr/>
      <dgm:t>
        <a:bodyPr/>
        <a:lstStyle/>
        <a:p>
          <a:r>
            <a:rPr lang="en-US" dirty="0" smtClean="0"/>
            <a:t>What was the result of the investigation?</a:t>
          </a:r>
          <a:endParaRPr lang="en-US" dirty="0"/>
        </a:p>
      </dgm:t>
    </dgm:pt>
    <dgm:pt modelId="{312210F5-036F-4626-92C7-3DE042241103}" type="parTrans" cxnId="{CD91189A-91BC-49D3-B98B-527B099E8D48}">
      <dgm:prSet/>
      <dgm:spPr/>
      <dgm:t>
        <a:bodyPr/>
        <a:lstStyle/>
        <a:p>
          <a:endParaRPr lang="en-US"/>
        </a:p>
      </dgm:t>
    </dgm:pt>
    <dgm:pt modelId="{0FB15E0C-44B0-4A8A-B38C-FBC8A1D5B334}" type="sibTrans" cxnId="{CD91189A-91BC-49D3-B98B-527B099E8D48}">
      <dgm:prSet/>
      <dgm:spPr/>
      <dgm:t>
        <a:bodyPr/>
        <a:lstStyle/>
        <a:p>
          <a:endParaRPr lang="en-US"/>
        </a:p>
      </dgm:t>
    </dgm:pt>
    <dgm:pt modelId="{0ED0B959-AF24-4EC6-9FAA-F5FA2357A5EE}">
      <dgm:prSet phldrT="[Text]"/>
      <dgm:spPr/>
      <dgm:t>
        <a:bodyPr/>
        <a:lstStyle/>
        <a:p>
          <a:r>
            <a:rPr lang="en-US" dirty="0" smtClean="0"/>
            <a:t>What was the action/improvement implemented?</a:t>
          </a:r>
          <a:endParaRPr lang="en-US" dirty="0"/>
        </a:p>
      </dgm:t>
    </dgm:pt>
    <dgm:pt modelId="{B4B14158-CFB2-435A-A384-CCE8E5BF7981}" type="parTrans" cxnId="{87CCB571-A5A8-4419-93D5-0E9E1BBBA2A4}">
      <dgm:prSet/>
      <dgm:spPr/>
      <dgm:t>
        <a:bodyPr/>
        <a:lstStyle/>
        <a:p>
          <a:endParaRPr lang="en-US"/>
        </a:p>
      </dgm:t>
    </dgm:pt>
    <dgm:pt modelId="{E60BFFB5-1049-42A5-8BCE-B8AA0927310A}" type="sibTrans" cxnId="{87CCB571-A5A8-4419-93D5-0E9E1BBBA2A4}">
      <dgm:prSet/>
      <dgm:spPr/>
      <dgm:t>
        <a:bodyPr/>
        <a:lstStyle/>
        <a:p>
          <a:endParaRPr lang="en-US"/>
        </a:p>
      </dgm:t>
    </dgm:pt>
    <dgm:pt modelId="{57B4F00D-452F-4ED6-B5AE-2AB5B90407E0}">
      <dgm:prSet phldrT="[Text]"/>
      <dgm:spPr/>
      <dgm:t>
        <a:bodyPr/>
        <a:lstStyle/>
        <a:p>
          <a:r>
            <a:rPr lang="en-US" dirty="0" smtClean="0"/>
            <a:t>Was the action able to solve the problem?</a:t>
          </a:r>
          <a:endParaRPr lang="en-US" dirty="0"/>
        </a:p>
      </dgm:t>
    </dgm:pt>
    <dgm:pt modelId="{CF88E261-2F61-45E3-8465-7893BFDDF711}" type="parTrans" cxnId="{AE05B76C-41D2-443F-A27A-7AC988822A04}">
      <dgm:prSet/>
      <dgm:spPr/>
      <dgm:t>
        <a:bodyPr/>
        <a:lstStyle/>
        <a:p>
          <a:endParaRPr lang="en-US"/>
        </a:p>
      </dgm:t>
    </dgm:pt>
    <dgm:pt modelId="{F4ED7B14-CE90-4478-8976-14C7556ABF56}" type="sibTrans" cxnId="{AE05B76C-41D2-443F-A27A-7AC988822A04}">
      <dgm:prSet/>
      <dgm:spPr/>
      <dgm:t>
        <a:bodyPr/>
        <a:lstStyle/>
        <a:p>
          <a:endParaRPr lang="en-US"/>
        </a:p>
      </dgm:t>
    </dgm:pt>
    <dgm:pt modelId="{9D800EB7-FA94-4353-A1D1-91D215075045}" type="pres">
      <dgm:prSet presAssocID="{BAB65A96-ED38-490E-A60F-92CCD648D59F}" presName="diagram" presStyleCnt="0">
        <dgm:presLayoutVars>
          <dgm:dir/>
          <dgm:resizeHandles val="exact"/>
        </dgm:presLayoutVars>
      </dgm:prSet>
      <dgm:spPr/>
      <dgm:t>
        <a:bodyPr/>
        <a:lstStyle/>
        <a:p>
          <a:endParaRPr lang="en-US"/>
        </a:p>
      </dgm:t>
    </dgm:pt>
    <dgm:pt modelId="{4B1128DE-739F-4D22-B4D7-F6AB4083AA85}" type="pres">
      <dgm:prSet presAssocID="{E61F102B-4A19-4520-84AC-D6A3FB4E592B}" presName="node" presStyleLbl="node1" presStyleIdx="0" presStyleCnt="1">
        <dgm:presLayoutVars>
          <dgm:bulletEnabled val="1"/>
        </dgm:presLayoutVars>
      </dgm:prSet>
      <dgm:spPr/>
      <dgm:t>
        <a:bodyPr/>
        <a:lstStyle/>
        <a:p>
          <a:endParaRPr lang="en-US"/>
        </a:p>
      </dgm:t>
    </dgm:pt>
  </dgm:ptLst>
  <dgm:cxnLst>
    <dgm:cxn modelId="{18324112-CD45-4D36-94BB-885FCA453239}" srcId="{BAB65A96-ED38-490E-A60F-92CCD648D59F}" destId="{E61F102B-4A19-4520-84AC-D6A3FB4E592B}" srcOrd="0" destOrd="0" parTransId="{B5B8B2D3-9CA9-41B3-97AA-932614A50C57}" sibTransId="{A8F3BB1A-A735-47B5-8899-FEA5510432A2}"/>
    <dgm:cxn modelId="{A0DD0769-7A8A-4CC4-B7D4-C3E4C0688C84}" type="presOf" srcId="{D4B02C18-3654-4F29-B49C-99BEA936C4AC}" destId="{4B1128DE-739F-4D22-B4D7-F6AB4083AA85}" srcOrd="0" destOrd="2" presId="urn:microsoft.com/office/officeart/2005/8/layout/default"/>
    <dgm:cxn modelId="{66ABAEDC-C38E-4C14-B278-EC5925D418A4}" type="presOf" srcId="{BAB65A96-ED38-490E-A60F-92CCD648D59F}" destId="{9D800EB7-FA94-4353-A1D1-91D215075045}" srcOrd="0" destOrd="0" presId="urn:microsoft.com/office/officeart/2005/8/layout/default"/>
    <dgm:cxn modelId="{A446E28D-36AC-45E8-9D96-A2276E7AC8E3}" type="presOf" srcId="{0ED0B959-AF24-4EC6-9FAA-F5FA2357A5EE}" destId="{4B1128DE-739F-4D22-B4D7-F6AB4083AA85}" srcOrd="0" destOrd="3" presId="urn:microsoft.com/office/officeart/2005/8/layout/default"/>
    <dgm:cxn modelId="{AE05B76C-41D2-443F-A27A-7AC988822A04}" srcId="{E61F102B-4A19-4520-84AC-D6A3FB4E592B}" destId="{57B4F00D-452F-4ED6-B5AE-2AB5B90407E0}" srcOrd="3" destOrd="0" parTransId="{CF88E261-2F61-45E3-8465-7893BFDDF711}" sibTransId="{F4ED7B14-CE90-4478-8976-14C7556ABF56}"/>
    <dgm:cxn modelId="{CD91189A-91BC-49D3-B98B-527B099E8D48}" srcId="{E61F102B-4A19-4520-84AC-D6A3FB4E592B}" destId="{D4B02C18-3654-4F29-B49C-99BEA936C4AC}" srcOrd="1" destOrd="0" parTransId="{312210F5-036F-4626-92C7-3DE042241103}" sibTransId="{0FB15E0C-44B0-4A8A-B38C-FBC8A1D5B334}"/>
    <dgm:cxn modelId="{25616A32-3DC8-4502-8C8B-A8AD9CFFA43F}" type="presOf" srcId="{57B4F00D-452F-4ED6-B5AE-2AB5B90407E0}" destId="{4B1128DE-739F-4D22-B4D7-F6AB4083AA85}" srcOrd="0" destOrd="4" presId="urn:microsoft.com/office/officeart/2005/8/layout/default"/>
    <dgm:cxn modelId="{4C07357E-F3DD-46F9-A996-2908D4A7D1FC}" type="presOf" srcId="{E61F102B-4A19-4520-84AC-D6A3FB4E592B}" destId="{4B1128DE-739F-4D22-B4D7-F6AB4083AA85}" srcOrd="0" destOrd="0" presId="urn:microsoft.com/office/officeart/2005/8/layout/default"/>
    <dgm:cxn modelId="{8304D820-24B0-44CF-B5AE-98D6ED26FA6E}" type="presOf" srcId="{7DE4116B-A86E-47CA-9AD5-6ADE5CD9C955}" destId="{4B1128DE-739F-4D22-B4D7-F6AB4083AA85}" srcOrd="0" destOrd="1" presId="urn:microsoft.com/office/officeart/2005/8/layout/default"/>
    <dgm:cxn modelId="{87CCB571-A5A8-4419-93D5-0E9E1BBBA2A4}" srcId="{E61F102B-4A19-4520-84AC-D6A3FB4E592B}" destId="{0ED0B959-AF24-4EC6-9FAA-F5FA2357A5EE}" srcOrd="2" destOrd="0" parTransId="{B4B14158-CFB2-435A-A384-CCE8E5BF7981}" sibTransId="{E60BFFB5-1049-42A5-8BCE-B8AA0927310A}"/>
    <dgm:cxn modelId="{265DCBD9-6879-4969-BC98-FBC2B67E4301}" srcId="{E61F102B-4A19-4520-84AC-D6A3FB4E592B}" destId="{7DE4116B-A86E-47CA-9AD5-6ADE5CD9C955}" srcOrd="0" destOrd="0" parTransId="{AB1A1732-B593-4C76-8E7F-C71020A32C40}" sibTransId="{F1AF745B-C1A8-494A-B267-C5A2B324A87F}"/>
    <dgm:cxn modelId="{5E7D5B41-305D-46A9-AE82-A9E1865AA874}" type="presParOf" srcId="{9D800EB7-FA94-4353-A1D1-91D215075045}" destId="{4B1128DE-739F-4D22-B4D7-F6AB4083AA85}" srcOrd="0" destOrd="0" presId="urn:microsoft.com/office/officeart/2005/8/layout/default"/>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5A560C7-EE80-40F3-AC43-329CA2B889C5}" type="doc">
      <dgm:prSet loTypeId="urn:microsoft.com/office/officeart/2005/8/layout/radial5" loCatId="cycle" qsTypeId="urn:microsoft.com/office/officeart/2005/8/quickstyle/simple3" qsCatId="simple" csTypeId="urn:microsoft.com/office/officeart/2005/8/colors/colorful1" csCatId="colorful" phldr="1"/>
      <dgm:spPr/>
      <dgm:t>
        <a:bodyPr/>
        <a:lstStyle/>
        <a:p>
          <a:endParaRPr lang="en-US"/>
        </a:p>
      </dgm:t>
    </dgm:pt>
    <dgm:pt modelId="{0AD16F8E-99D1-46A8-98D7-190CE28E4020}">
      <dgm:prSet phldrT="[Text]" custT="1"/>
      <dgm:spPr/>
      <dgm:t>
        <a:bodyPr/>
        <a:lstStyle/>
        <a:p>
          <a:r>
            <a:rPr lang="en-US" sz="2500" b="1" smtClean="0">
              <a:effectLst>
                <a:outerShdw blurRad="38100" dist="38100" dir="2700000" algn="tl">
                  <a:srgbClr val="000000">
                    <a:alpha val="43137"/>
                  </a:srgbClr>
                </a:outerShdw>
              </a:effectLst>
              <a:latin typeface="Corbel" pitchFamily="34" charset="0"/>
            </a:rPr>
            <a:t>GOAL</a:t>
          </a:r>
        </a:p>
        <a:p>
          <a:r>
            <a:rPr lang="en-US" sz="2200" b="1" smtClean="0">
              <a:effectLst>
                <a:outerShdw blurRad="38100" dist="38100" dir="2700000" algn="tl">
                  <a:srgbClr val="000000">
                    <a:alpha val="43137"/>
                  </a:srgbClr>
                </a:outerShdw>
              </a:effectLst>
              <a:latin typeface="Corbel" pitchFamily="34" charset="0"/>
            </a:rPr>
            <a:t>(SPEQ)</a:t>
          </a:r>
          <a:endParaRPr lang="en-US" sz="2200" b="1" dirty="0">
            <a:effectLst>
              <a:outerShdw blurRad="38100" dist="38100" dir="2700000" algn="tl">
                <a:srgbClr val="000000">
                  <a:alpha val="43137"/>
                </a:srgbClr>
              </a:outerShdw>
            </a:effectLst>
            <a:latin typeface="Corbel" pitchFamily="34" charset="0"/>
          </a:endParaRPr>
        </a:p>
      </dgm:t>
    </dgm:pt>
    <dgm:pt modelId="{A908A97A-3F03-4F93-8D3D-8F41B16B41E3}" type="parTrans" cxnId="{FFB9510C-AA0A-461C-A5CE-4AA58F680231}">
      <dgm:prSet/>
      <dgm:spPr/>
      <dgm:t>
        <a:bodyPr/>
        <a:lstStyle/>
        <a:p>
          <a:endParaRPr lang="en-US"/>
        </a:p>
      </dgm:t>
    </dgm:pt>
    <dgm:pt modelId="{8FF2A589-88C4-4BE0-82B1-2CF300A48398}" type="sibTrans" cxnId="{FFB9510C-AA0A-461C-A5CE-4AA58F680231}">
      <dgm:prSet/>
      <dgm:spPr/>
      <dgm:t>
        <a:bodyPr/>
        <a:lstStyle/>
        <a:p>
          <a:endParaRPr lang="en-US"/>
        </a:p>
      </dgm:t>
    </dgm:pt>
    <dgm:pt modelId="{4C9A4DDF-2CE3-4492-92D0-55A725A42835}">
      <dgm:prSet phldrT="[Text]" custT="1"/>
      <dgm:spPr/>
      <dgm:t>
        <a:bodyPr/>
        <a:lstStyle/>
        <a:p>
          <a:r>
            <a:rPr lang="en-US" sz="2200" b="1" dirty="0" smtClean="0">
              <a:effectLst>
                <a:outerShdw blurRad="38100" dist="38100" dir="2700000" algn="tl">
                  <a:srgbClr val="000000">
                    <a:alpha val="43137"/>
                  </a:srgbClr>
                </a:outerShdw>
              </a:effectLst>
              <a:latin typeface="Corbel" pitchFamily="34" charset="0"/>
            </a:rPr>
            <a:t>SAFETY</a:t>
          </a:r>
          <a:endParaRPr lang="en-US" sz="2200" b="1" dirty="0">
            <a:effectLst>
              <a:outerShdw blurRad="38100" dist="38100" dir="2700000" algn="tl">
                <a:srgbClr val="000000">
                  <a:alpha val="43137"/>
                </a:srgbClr>
              </a:outerShdw>
            </a:effectLst>
            <a:latin typeface="Corbel" pitchFamily="34" charset="0"/>
          </a:endParaRPr>
        </a:p>
      </dgm:t>
    </dgm:pt>
    <dgm:pt modelId="{621AF6D9-275B-4E6B-BE0B-F2B4EC82DB25}" type="parTrans" cxnId="{5A690693-D5D4-4EE0-A832-AE736F669309}">
      <dgm:prSet/>
      <dgm:spPr/>
      <dgm:t>
        <a:bodyPr/>
        <a:lstStyle/>
        <a:p>
          <a:endParaRPr lang="en-US"/>
        </a:p>
      </dgm:t>
    </dgm:pt>
    <dgm:pt modelId="{09B491A1-5863-4D98-8F2E-4C3C7C292A68}" type="sibTrans" cxnId="{5A690693-D5D4-4EE0-A832-AE736F669309}">
      <dgm:prSet/>
      <dgm:spPr/>
      <dgm:t>
        <a:bodyPr/>
        <a:lstStyle/>
        <a:p>
          <a:endParaRPr lang="en-US"/>
        </a:p>
      </dgm:t>
    </dgm:pt>
    <dgm:pt modelId="{CAD93391-4DCD-4EC0-A115-2E2812110979}">
      <dgm:prSet phldrT="[Text]" custT="1"/>
      <dgm:spPr/>
      <dgm:t>
        <a:bodyPr/>
        <a:lstStyle/>
        <a:p>
          <a:r>
            <a:rPr lang="en-US" sz="2200" b="1" dirty="0" smtClean="0">
              <a:effectLst>
                <a:outerShdw blurRad="38100" dist="38100" dir="2700000" algn="tl">
                  <a:srgbClr val="000000">
                    <a:alpha val="43137"/>
                  </a:srgbClr>
                </a:outerShdw>
              </a:effectLst>
              <a:latin typeface="Corbel" pitchFamily="34" charset="0"/>
            </a:rPr>
            <a:t>PURITY</a:t>
          </a:r>
          <a:endParaRPr lang="en-US" sz="2200" b="1" dirty="0">
            <a:effectLst>
              <a:outerShdw blurRad="38100" dist="38100" dir="2700000" algn="tl">
                <a:srgbClr val="000000">
                  <a:alpha val="43137"/>
                </a:srgbClr>
              </a:outerShdw>
            </a:effectLst>
            <a:latin typeface="Corbel" pitchFamily="34" charset="0"/>
          </a:endParaRPr>
        </a:p>
      </dgm:t>
    </dgm:pt>
    <dgm:pt modelId="{08649495-0B4D-4A53-A113-1CD492D435E9}" type="parTrans" cxnId="{D4AF3B37-0E5E-43AC-B822-4C1B909F2998}">
      <dgm:prSet/>
      <dgm:spPr/>
      <dgm:t>
        <a:bodyPr/>
        <a:lstStyle/>
        <a:p>
          <a:endParaRPr lang="en-US"/>
        </a:p>
      </dgm:t>
    </dgm:pt>
    <dgm:pt modelId="{50261083-7815-4120-8E14-9760E396937F}" type="sibTrans" cxnId="{D4AF3B37-0E5E-43AC-B822-4C1B909F2998}">
      <dgm:prSet/>
      <dgm:spPr/>
      <dgm:t>
        <a:bodyPr/>
        <a:lstStyle/>
        <a:p>
          <a:endParaRPr lang="en-US"/>
        </a:p>
      </dgm:t>
    </dgm:pt>
    <dgm:pt modelId="{926C3208-190A-4FAF-8165-104C3AF22405}">
      <dgm:prSet phldrT="[Text]" custT="1"/>
      <dgm:spPr/>
      <dgm:t>
        <a:bodyPr/>
        <a:lstStyle/>
        <a:p>
          <a:r>
            <a:rPr lang="en-US" sz="2200" b="1" smtClean="0">
              <a:effectLst>
                <a:outerShdw blurRad="38100" dist="38100" dir="2700000" algn="tl">
                  <a:srgbClr val="000000">
                    <a:alpha val="43137"/>
                  </a:srgbClr>
                </a:outerShdw>
              </a:effectLst>
              <a:latin typeface="Corbel" pitchFamily="34" charset="0"/>
            </a:rPr>
            <a:t>EFFECTIVE</a:t>
          </a:r>
          <a:endParaRPr lang="en-US" sz="2200" b="1" dirty="0">
            <a:effectLst>
              <a:outerShdw blurRad="38100" dist="38100" dir="2700000" algn="tl">
                <a:srgbClr val="000000">
                  <a:alpha val="43137"/>
                </a:srgbClr>
              </a:outerShdw>
            </a:effectLst>
            <a:latin typeface="Corbel" pitchFamily="34" charset="0"/>
          </a:endParaRPr>
        </a:p>
      </dgm:t>
    </dgm:pt>
    <dgm:pt modelId="{986A19DD-A36C-428D-B04B-170334A16207}" type="parTrans" cxnId="{A47F8916-03FA-4F2B-AF3F-7A2864C78AC5}">
      <dgm:prSet/>
      <dgm:spPr/>
      <dgm:t>
        <a:bodyPr/>
        <a:lstStyle/>
        <a:p>
          <a:endParaRPr lang="en-US"/>
        </a:p>
      </dgm:t>
    </dgm:pt>
    <dgm:pt modelId="{5760254A-F24B-4946-9A3A-2F8DA21701DA}" type="sibTrans" cxnId="{A47F8916-03FA-4F2B-AF3F-7A2864C78AC5}">
      <dgm:prSet/>
      <dgm:spPr/>
      <dgm:t>
        <a:bodyPr/>
        <a:lstStyle/>
        <a:p>
          <a:endParaRPr lang="en-US"/>
        </a:p>
      </dgm:t>
    </dgm:pt>
    <dgm:pt modelId="{B7E28A9E-09EF-478D-A507-5A31005D6EA0}">
      <dgm:prSet phldrT="[Text]" custT="1"/>
      <dgm:spPr/>
      <dgm:t>
        <a:bodyPr/>
        <a:lstStyle/>
        <a:p>
          <a:r>
            <a:rPr lang="en-US" sz="2200" b="1" smtClean="0">
              <a:effectLst>
                <a:outerShdw blurRad="38100" dist="38100" dir="2700000" algn="tl">
                  <a:srgbClr val="000000">
                    <a:alpha val="43137"/>
                  </a:srgbClr>
                </a:outerShdw>
              </a:effectLst>
              <a:latin typeface="Corbel" pitchFamily="34" charset="0"/>
            </a:rPr>
            <a:t>QUALITY</a:t>
          </a:r>
          <a:endParaRPr lang="en-US" sz="2200" b="1" dirty="0">
            <a:effectLst>
              <a:outerShdw blurRad="38100" dist="38100" dir="2700000" algn="tl">
                <a:srgbClr val="000000">
                  <a:alpha val="43137"/>
                </a:srgbClr>
              </a:outerShdw>
            </a:effectLst>
            <a:latin typeface="Corbel" pitchFamily="34" charset="0"/>
          </a:endParaRPr>
        </a:p>
      </dgm:t>
    </dgm:pt>
    <dgm:pt modelId="{2E747E54-3FB3-476D-95F6-82F498BFC324}" type="parTrans" cxnId="{1D528F2C-ED2E-4F35-81B8-6FCC42EDE36E}">
      <dgm:prSet/>
      <dgm:spPr/>
      <dgm:t>
        <a:bodyPr/>
        <a:lstStyle/>
        <a:p>
          <a:endParaRPr lang="en-US"/>
        </a:p>
      </dgm:t>
    </dgm:pt>
    <dgm:pt modelId="{10854C83-A4AC-4BE4-8255-9B5562D3908B}" type="sibTrans" cxnId="{1D528F2C-ED2E-4F35-81B8-6FCC42EDE36E}">
      <dgm:prSet/>
      <dgm:spPr/>
      <dgm:t>
        <a:bodyPr/>
        <a:lstStyle/>
        <a:p>
          <a:endParaRPr lang="en-US"/>
        </a:p>
      </dgm:t>
    </dgm:pt>
    <dgm:pt modelId="{6A5F68E8-EF5A-4F69-B481-9814C8D41A12}" type="pres">
      <dgm:prSet presAssocID="{25A560C7-EE80-40F3-AC43-329CA2B889C5}" presName="Name0" presStyleCnt="0">
        <dgm:presLayoutVars>
          <dgm:chMax val="1"/>
          <dgm:dir/>
          <dgm:animLvl val="ctr"/>
          <dgm:resizeHandles val="exact"/>
        </dgm:presLayoutVars>
      </dgm:prSet>
      <dgm:spPr/>
      <dgm:t>
        <a:bodyPr/>
        <a:lstStyle/>
        <a:p>
          <a:endParaRPr lang="en-US"/>
        </a:p>
      </dgm:t>
    </dgm:pt>
    <dgm:pt modelId="{76420960-820F-4CBD-89E3-16C9AF34D9DE}" type="pres">
      <dgm:prSet presAssocID="{0AD16F8E-99D1-46A8-98D7-190CE28E4020}" presName="centerShape" presStyleLbl="node0" presStyleIdx="0" presStyleCnt="1" custScaleX="112219"/>
      <dgm:spPr/>
      <dgm:t>
        <a:bodyPr/>
        <a:lstStyle/>
        <a:p>
          <a:endParaRPr lang="en-US"/>
        </a:p>
      </dgm:t>
    </dgm:pt>
    <dgm:pt modelId="{F5146534-E6BA-4876-8979-3DEE239787A5}" type="pres">
      <dgm:prSet presAssocID="{621AF6D9-275B-4E6B-BE0B-F2B4EC82DB25}" presName="parTrans" presStyleLbl="sibTrans2D1" presStyleIdx="0" presStyleCnt="4"/>
      <dgm:spPr/>
      <dgm:t>
        <a:bodyPr/>
        <a:lstStyle/>
        <a:p>
          <a:endParaRPr lang="en-US"/>
        </a:p>
      </dgm:t>
    </dgm:pt>
    <dgm:pt modelId="{236D5607-10FB-424A-B0EA-82BC40742F74}" type="pres">
      <dgm:prSet presAssocID="{621AF6D9-275B-4E6B-BE0B-F2B4EC82DB25}" presName="connectorText" presStyleLbl="sibTrans2D1" presStyleIdx="0" presStyleCnt="4"/>
      <dgm:spPr/>
      <dgm:t>
        <a:bodyPr/>
        <a:lstStyle/>
        <a:p>
          <a:endParaRPr lang="en-US"/>
        </a:p>
      </dgm:t>
    </dgm:pt>
    <dgm:pt modelId="{BB9D1F23-EF81-4298-AD44-853AFE742732}" type="pres">
      <dgm:prSet presAssocID="{4C9A4DDF-2CE3-4492-92D0-55A725A42835}" presName="node" presStyleLbl="node1" presStyleIdx="0" presStyleCnt="4" custScaleX="171087" custScaleY="111494">
        <dgm:presLayoutVars>
          <dgm:bulletEnabled val="1"/>
        </dgm:presLayoutVars>
      </dgm:prSet>
      <dgm:spPr/>
      <dgm:t>
        <a:bodyPr/>
        <a:lstStyle/>
        <a:p>
          <a:endParaRPr lang="en-US"/>
        </a:p>
      </dgm:t>
    </dgm:pt>
    <dgm:pt modelId="{280943F0-262A-4D68-8F8D-D54CF5A570C7}" type="pres">
      <dgm:prSet presAssocID="{08649495-0B4D-4A53-A113-1CD492D435E9}" presName="parTrans" presStyleLbl="sibTrans2D1" presStyleIdx="1" presStyleCnt="4"/>
      <dgm:spPr/>
      <dgm:t>
        <a:bodyPr/>
        <a:lstStyle/>
        <a:p>
          <a:endParaRPr lang="en-US"/>
        </a:p>
      </dgm:t>
    </dgm:pt>
    <dgm:pt modelId="{55B86BFE-9AEB-453C-8F80-5E761CE72A0E}" type="pres">
      <dgm:prSet presAssocID="{08649495-0B4D-4A53-A113-1CD492D435E9}" presName="connectorText" presStyleLbl="sibTrans2D1" presStyleIdx="1" presStyleCnt="4"/>
      <dgm:spPr/>
      <dgm:t>
        <a:bodyPr/>
        <a:lstStyle/>
        <a:p>
          <a:endParaRPr lang="en-US"/>
        </a:p>
      </dgm:t>
    </dgm:pt>
    <dgm:pt modelId="{553F4D41-A5AF-4A10-8641-BA6379DD8615}" type="pres">
      <dgm:prSet presAssocID="{CAD93391-4DCD-4EC0-A115-2E2812110979}" presName="node" presStyleLbl="node1" presStyleIdx="1" presStyleCnt="4" custScaleX="153109" custRadScaleRad="114975" custRadScaleInc="-469">
        <dgm:presLayoutVars>
          <dgm:bulletEnabled val="1"/>
        </dgm:presLayoutVars>
      </dgm:prSet>
      <dgm:spPr/>
      <dgm:t>
        <a:bodyPr/>
        <a:lstStyle/>
        <a:p>
          <a:endParaRPr lang="en-US"/>
        </a:p>
      </dgm:t>
    </dgm:pt>
    <dgm:pt modelId="{81C16606-D9C1-4188-8CF9-07D5FB8624E5}" type="pres">
      <dgm:prSet presAssocID="{986A19DD-A36C-428D-B04B-170334A16207}" presName="parTrans" presStyleLbl="sibTrans2D1" presStyleIdx="2" presStyleCnt="4"/>
      <dgm:spPr/>
      <dgm:t>
        <a:bodyPr/>
        <a:lstStyle/>
        <a:p>
          <a:endParaRPr lang="en-US"/>
        </a:p>
      </dgm:t>
    </dgm:pt>
    <dgm:pt modelId="{C2F34620-79EA-4A3F-87EB-2A02354547AE}" type="pres">
      <dgm:prSet presAssocID="{986A19DD-A36C-428D-B04B-170334A16207}" presName="connectorText" presStyleLbl="sibTrans2D1" presStyleIdx="2" presStyleCnt="4"/>
      <dgm:spPr/>
      <dgm:t>
        <a:bodyPr/>
        <a:lstStyle/>
        <a:p>
          <a:endParaRPr lang="en-US"/>
        </a:p>
      </dgm:t>
    </dgm:pt>
    <dgm:pt modelId="{9E0BBB7D-A985-448A-B3A4-FCAB147F9EE4}" type="pres">
      <dgm:prSet presAssocID="{926C3208-190A-4FAF-8165-104C3AF22405}" presName="node" presStyleLbl="node1" presStyleIdx="2" presStyleCnt="4" custScaleX="164973" custScaleY="96151">
        <dgm:presLayoutVars>
          <dgm:bulletEnabled val="1"/>
        </dgm:presLayoutVars>
      </dgm:prSet>
      <dgm:spPr/>
      <dgm:t>
        <a:bodyPr/>
        <a:lstStyle/>
        <a:p>
          <a:endParaRPr lang="en-US"/>
        </a:p>
      </dgm:t>
    </dgm:pt>
    <dgm:pt modelId="{947DA4A1-3654-4737-BD61-A39E66EA3AA0}" type="pres">
      <dgm:prSet presAssocID="{2E747E54-3FB3-476D-95F6-82F498BFC324}" presName="parTrans" presStyleLbl="sibTrans2D1" presStyleIdx="3" presStyleCnt="4"/>
      <dgm:spPr/>
      <dgm:t>
        <a:bodyPr/>
        <a:lstStyle/>
        <a:p>
          <a:endParaRPr lang="en-US"/>
        </a:p>
      </dgm:t>
    </dgm:pt>
    <dgm:pt modelId="{333D005E-5C72-483B-9418-93967BC3BCF0}" type="pres">
      <dgm:prSet presAssocID="{2E747E54-3FB3-476D-95F6-82F498BFC324}" presName="connectorText" presStyleLbl="sibTrans2D1" presStyleIdx="3" presStyleCnt="4"/>
      <dgm:spPr/>
      <dgm:t>
        <a:bodyPr/>
        <a:lstStyle/>
        <a:p>
          <a:endParaRPr lang="en-US"/>
        </a:p>
      </dgm:t>
    </dgm:pt>
    <dgm:pt modelId="{107D940C-0D9E-4EB0-881D-7F35814D2766}" type="pres">
      <dgm:prSet presAssocID="{B7E28A9E-09EF-478D-A507-5A31005D6EA0}" presName="node" presStyleLbl="node1" presStyleIdx="3" presStyleCnt="4" custScaleX="151070" custRadScaleRad="121038" custRadScaleInc="446">
        <dgm:presLayoutVars>
          <dgm:bulletEnabled val="1"/>
        </dgm:presLayoutVars>
      </dgm:prSet>
      <dgm:spPr/>
      <dgm:t>
        <a:bodyPr/>
        <a:lstStyle/>
        <a:p>
          <a:endParaRPr lang="en-US"/>
        </a:p>
      </dgm:t>
    </dgm:pt>
  </dgm:ptLst>
  <dgm:cxnLst>
    <dgm:cxn modelId="{D51418AE-8121-4D9E-B7F9-B9DAD43D33E5}" type="presOf" srcId="{2E747E54-3FB3-476D-95F6-82F498BFC324}" destId="{947DA4A1-3654-4737-BD61-A39E66EA3AA0}" srcOrd="0" destOrd="0" presId="urn:microsoft.com/office/officeart/2005/8/layout/radial5"/>
    <dgm:cxn modelId="{5A690693-D5D4-4EE0-A832-AE736F669309}" srcId="{0AD16F8E-99D1-46A8-98D7-190CE28E4020}" destId="{4C9A4DDF-2CE3-4492-92D0-55A725A42835}" srcOrd="0" destOrd="0" parTransId="{621AF6D9-275B-4E6B-BE0B-F2B4EC82DB25}" sibTransId="{09B491A1-5863-4D98-8F2E-4C3C7C292A68}"/>
    <dgm:cxn modelId="{FFB9510C-AA0A-461C-A5CE-4AA58F680231}" srcId="{25A560C7-EE80-40F3-AC43-329CA2B889C5}" destId="{0AD16F8E-99D1-46A8-98D7-190CE28E4020}" srcOrd="0" destOrd="0" parTransId="{A908A97A-3F03-4F93-8D3D-8F41B16B41E3}" sibTransId="{8FF2A589-88C4-4BE0-82B1-2CF300A48398}"/>
    <dgm:cxn modelId="{C08D2C54-96E5-4D27-B3EE-294743245D2B}" type="presOf" srcId="{08649495-0B4D-4A53-A113-1CD492D435E9}" destId="{280943F0-262A-4D68-8F8D-D54CF5A570C7}" srcOrd="0" destOrd="0" presId="urn:microsoft.com/office/officeart/2005/8/layout/radial5"/>
    <dgm:cxn modelId="{FA1BDA97-F8CD-44E2-8A04-3DAE1902DEEE}" type="presOf" srcId="{621AF6D9-275B-4E6B-BE0B-F2B4EC82DB25}" destId="{F5146534-E6BA-4876-8979-3DEE239787A5}" srcOrd="0" destOrd="0" presId="urn:microsoft.com/office/officeart/2005/8/layout/radial5"/>
    <dgm:cxn modelId="{D4AF3B37-0E5E-43AC-B822-4C1B909F2998}" srcId="{0AD16F8E-99D1-46A8-98D7-190CE28E4020}" destId="{CAD93391-4DCD-4EC0-A115-2E2812110979}" srcOrd="1" destOrd="0" parTransId="{08649495-0B4D-4A53-A113-1CD492D435E9}" sibTransId="{50261083-7815-4120-8E14-9760E396937F}"/>
    <dgm:cxn modelId="{233FB33B-AB91-405C-8DB2-8BA5B2BD18DE}" type="presOf" srcId="{B7E28A9E-09EF-478D-A507-5A31005D6EA0}" destId="{107D940C-0D9E-4EB0-881D-7F35814D2766}" srcOrd="0" destOrd="0" presId="urn:microsoft.com/office/officeart/2005/8/layout/radial5"/>
    <dgm:cxn modelId="{A47F8916-03FA-4F2B-AF3F-7A2864C78AC5}" srcId="{0AD16F8E-99D1-46A8-98D7-190CE28E4020}" destId="{926C3208-190A-4FAF-8165-104C3AF22405}" srcOrd="2" destOrd="0" parTransId="{986A19DD-A36C-428D-B04B-170334A16207}" sibTransId="{5760254A-F24B-4946-9A3A-2F8DA21701DA}"/>
    <dgm:cxn modelId="{700E3719-6A31-4391-934A-88E98660F028}" type="presOf" srcId="{CAD93391-4DCD-4EC0-A115-2E2812110979}" destId="{553F4D41-A5AF-4A10-8641-BA6379DD8615}" srcOrd="0" destOrd="0" presId="urn:microsoft.com/office/officeart/2005/8/layout/radial5"/>
    <dgm:cxn modelId="{4569C3F6-524F-4A31-8A14-1D0E40B9291A}" type="presOf" srcId="{621AF6D9-275B-4E6B-BE0B-F2B4EC82DB25}" destId="{236D5607-10FB-424A-B0EA-82BC40742F74}" srcOrd="1" destOrd="0" presId="urn:microsoft.com/office/officeart/2005/8/layout/radial5"/>
    <dgm:cxn modelId="{1D528F2C-ED2E-4F35-81B8-6FCC42EDE36E}" srcId="{0AD16F8E-99D1-46A8-98D7-190CE28E4020}" destId="{B7E28A9E-09EF-478D-A507-5A31005D6EA0}" srcOrd="3" destOrd="0" parTransId="{2E747E54-3FB3-476D-95F6-82F498BFC324}" sibTransId="{10854C83-A4AC-4BE4-8255-9B5562D3908B}"/>
    <dgm:cxn modelId="{557CC630-6863-4FA2-B8FC-65B464710952}" type="presOf" srcId="{2E747E54-3FB3-476D-95F6-82F498BFC324}" destId="{333D005E-5C72-483B-9418-93967BC3BCF0}" srcOrd="1" destOrd="0" presId="urn:microsoft.com/office/officeart/2005/8/layout/radial5"/>
    <dgm:cxn modelId="{A6DF58AA-56B9-40B7-9DAC-86046CD7FD55}" type="presOf" srcId="{0AD16F8E-99D1-46A8-98D7-190CE28E4020}" destId="{76420960-820F-4CBD-89E3-16C9AF34D9DE}" srcOrd="0" destOrd="0" presId="urn:microsoft.com/office/officeart/2005/8/layout/radial5"/>
    <dgm:cxn modelId="{D0ECBA0A-295B-4343-BD3A-5A7DE6B98BBD}" type="presOf" srcId="{4C9A4DDF-2CE3-4492-92D0-55A725A42835}" destId="{BB9D1F23-EF81-4298-AD44-853AFE742732}" srcOrd="0" destOrd="0" presId="urn:microsoft.com/office/officeart/2005/8/layout/radial5"/>
    <dgm:cxn modelId="{C9764138-43AD-4367-B09E-F6C625037B51}" type="presOf" srcId="{986A19DD-A36C-428D-B04B-170334A16207}" destId="{81C16606-D9C1-4188-8CF9-07D5FB8624E5}" srcOrd="0" destOrd="0" presId="urn:microsoft.com/office/officeart/2005/8/layout/radial5"/>
    <dgm:cxn modelId="{50CA582E-00F2-4924-9B62-D3D703A37B7B}" type="presOf" srcId="{926C3208-190A-4FAF-8165-104C3AF22405}" destId="{9E0BBB7D-A985-448A-B3A4-FCAB147F9EE4}" srcOrd="0" destOrd="0" presId="urn:microsoft.com/office/officeart/2005/8/layout/radial5"/>
    <dgm:cxn modelId="{6332B6B4-C014-4713-A9E7-453D61553ECB}" type="presOf" srcId="{08649495-0B4D-4A53-A113-1CD492D435E9}" destId="{55B86BFE-9AEB-453C-8F80-5E761CE72A0E}" srcOrd="1" destOrd="0" presId="urn:microsoft.com/office/officeart/2005/8/layout/radial5"/>
    <dgm:cxn modelId="{DD27FC88-F14B-4D8B-B002-C72EAA88EFED}" type="presOf" srcId="{25A560C7-EE80-40F3-AC43-329CA2B889C5}" destId="{6A5F68E8-EF5A-4F69-B481-9814C8D41A12}" srcOrd="0" destOrd="0" presId="urn:microsoft.com/office/officeart/2005/8/layout/radial5"/>
    <dgm:cxn modelId="{14A93946-69B2-4677-A6AD-82FA8B9A4DFA}" type="presOf" srcId="{986A19DD-A36C-428D-B04B-170334A16207}" destId="{C2F34620-79EA-4A3F-87EB-2A02354547AE}" srcOrd="1" destOrd="0" presId="urn:microsoft.com/office/officeart/2005/8/layout/radial5"/>
    <dgm:cxn modelId="{DFCD5031-2A3C-4E11-A3D8-CD4A577D2065}" type="presParOf" srcId="{6A5F68E8-EF5A-4F69-B481-9814C8D41A12}" destId="{76420960-820F-4CBD-89E3-16C9AF34D9DE}" srcOrd="0" destOrd="0" presId="urn:microsoft.com/office/officeart/2005/8/layout/radial5"/>
    <dgm:cxn modelId="{6FD13542-7A13-4FA5-9A54-6FC20130F0B2}" type="presParOf" srcId="{6A5F68E8-EF5A-4F69-B481-9814C8D41A12}" destId="{F5146534-E6BA-4876-8979-3DEE239787A5}" srcOrd="1" destOrd="0" presId="urn:microsoft.com/office/officeart/2005/8/layout/radial5"/>
    <dgm:cxn modelId="{71058839-0429-45ED-A1C4-8885687D8302}" type="presParOf" srcId="{F5146534-E6BA-4876-8979-3DEE239787A5}" destId="{236D5607-10FB-424A-B0EA-82BC40742F74}" srcOrd="0" destOrd="0" presId="urn:microsoft.com/office/officeart/2005/8/layout/radial5"/>
    <dgm:cxn modelId="{6195E2D0-040C-4CD6-A86F-8D608A4C4CA6}" type="presParOf" srcId="{6A5F68E8-EF5A-4F69-B481-9814C8D41A12}" destId="{BB9D1F23-EF81-4298-AD44-853AFE742732}" srcOrd="2" destOrd="0" presId="urn:microsoft.com/office/officeart/2005/8/layout/radial5"/>
    <dgm:cxn modelId="{56804EB2-8264-41CC-9016-0CD82EC9F738}" type="presParOf" srcId="{6A5F68E8-EF5A-4F69-B481-9814C8D41A12}" destId="{280943F0-262A-4D68-8F8D-D54CF5A570C7}" srcOrd="3" destOrd="0" presId="urn:microsoft.com/office/officeart/2005/8/layout/radial5"/>
    <dgm:cxn modelId="{9A14228A-6E7B-4F89-A457-14B809A48DC9}" type="presParOf" srcId="{280943F0-262A-4D68-8F8D-D54CF5A570C7}" destId="{55B86BFE-9AEB-453C-8F80-5E761CE72A0E}" srcOrd="0" destOrd="0" presId="urn:microsoft.com/office/officeart/2005/8/layout/radial5"/>
    <dgm:cxn modelId="{BCD4141B-EBBA-4562-9541-28E00AB8E7A3}" type="presParOf" srcId="{6A5F68E8-EF5A-4F69-B481-9814C8D41A12}" destId="{553F4D41-A5AF-4A10-8641-BA6379DD8615}" srcOrd="4" destOrd="0" presId="urn:microsoft.com/office/officeart/2005/8/layout/radial5"/>
    <dgm:cxn modelId="{1D484C8E-D3AE-4E60-B686-B8185555D256}" type="presParOf" srcId="{6A5F68E8-EF5A-4F69-B481-9814C8D41A12}" destId="{81C16606-D9C1-4188-8CF9-07D5FB8624E5}" srcOrd="5" destOrd="0" presId="urn:microsoft.com/office/officeart/2005/8/layout/radial5"/>
    <dgm:cxn modelId="{8CDB2848-E709-4263-BE58-8D1C54869B20}" type="presParOf" srcId="{81C16606-D9C1-4188-8CF9-07D5FB8624E5}" destId="{C2F34620-79EA-4A3F-87EB-2A02354547AE}" srcOrd="0" destOrd="0" presId="urn:microsoft.com/office/officeart/2005/8/layout/radial5"/>
    <dgm:cxn modelId="{E7CF98DF-3481-466C-BED8-BC1D096267D3}" type="presParOf" srcId="{6A5F68E8-EF5A-4F69-B481-9814C8D41A12}" destId="{9E0BBB7D-A985-448A-B3A4-FCAB147F9EE4}" srcOrd="6" destOrd="0" presId="urn:microsoft.com/office/officeart/2005/8/layout/radial5"/>
    <dgm:cxn modelId="{D2171CDB-9BDD-4711-89D7-F8E5BFEF53D2}" type="presParOf" srcId="{6A5F68E8-EF5A-4F69-B481-9814C8D41A12}" destId="{947DA4A1-3654-4737-BD61-A39E66EA3AA0}" srcOrd="7" destOrd="0" presId="urn:microsoft.com/office/officeart/2005/8/layout/radial5"/>
    <dgm:cxn modelId="{62B851AA-164E-453E-84C3-889A03D36761}" type="presParOf" srcId="{947DA4A1-3654-4737-BD61-A39E66EA3AA0}" destId="{333D005E-5C72-483B-9418-93967BC3BCF0}" srcOrd="0" destOrd="0" presId="urn:microsoft.com/office/officeart/2005/8/layout/radial5"/>
    <dgm:cxn modelId="{21D2F349-5B4E-4815-AA21-BAEBA6F4E78A}" type="presParOf" srcId="{6A5F68E8-EF5A-4F69-B481-9814C8D41A12}" destId="{107D940C-0D9E-4EB0-881D-7F35814D2766}"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1534EF6-776E-493A-945B-1C07D2BC912C}" type="doc">
      <dgm:prSet loTypeId="urn:microsoft.com/office/officeart/2009/3/layout/SnapshotPictureList" loCatId="picture" qsTypeId="urn:microsoft.com/office/officeart/2005/8/quickstyle/simple1" qsCatId="simple" csTypeId="urn:microsoft.com/office/officeart/2005/8/colors/accent1_2" csCatId="accent1" phldr="1"/>
      <dgm:spPr/>
    </dgm:pt>
    <dgm:pt modelId="{E7B7302A-8FD0-4296-80F4-03226FA9C36E}">
      <dgm:prSet phldrT="[Text]" custT="1"/>
      <dgm:spPr/>
      <dgm:t>
        <a:bodyPr/>
        <a:lstStyle/>
        <a:p>
          <a:r>
            <a:rPr lang="en-US" sz="2600" i="0" dirty="0" smtClean="0">
              <a:solidFill>
                <a:srgbClr val="002060"/>
              </a:solidFill>
              <a:effectLst>
                <a:outerShdw blurRad="38100" dist="38100" dir="2700000" algn="tl">
                  <a:srgbClr val="000000">
                    <a:alpha val="43137"/>
                  </a:srgbClr>
                </a:outerShdw>
              </a:effectLst>
              <a:latin typeface="Corbel" pitchFamily="34" charset="0"/>
            </a:rPr>
            <a:t>An overall management plan to guarantee the integrity of data (The “system”)</a:t>
          </a:r>
          <a:endParaRPr lang="en-US" sz="2600" i="0" dirty="0"/>
        </a:p>
      </dgm:t>
    </dgm:pt>
    <dgm:pt modelId="{5E0E3E7E-0DAD-437C-A1AD-AFADFAAC6253}" type="parTrans" cxnId="{8D11137E-E483-47EF-AD19-EE1C577C1E76}">
      <dgm:prSet/>
      <dgm:spPr/>
      <dgm:t>
        <a:bodyPr/>
        <a:lstStyle/>
        <a:p>
          <a:endParaRPr lang="en-US"/>
        </a:p>
      </dgm:t>
    </dgm:pt>
    <dgm:pt modelId="{62756305-A2B1-40FA-9636-9E9048B878C1}" type="sibTrans" cxnId="{8D11137E-E483-47EF-AD19-EE1C577C1E76}">
      <dgm:prSet/>
      <dgm:spPr/>
      <dgm:t>
        <a:bodyPr/>
        <a:lstStyle/>
        <a:p>
          <a:endParaRPr lang="en-US"/>
        </a:p>
      </dgm:t>
    </dgm:pt>
    <dgm:pt modelId="{9A4C177C-1A6B-4C9A-A78D-D8AD44812DC8}">
      <dgm:prSet phldrT="[Text]" custT="1"/>
      <dgm:spPr/>
      <dgm:t>
        <a:bodyPr/>
        <a:lstStyle/>
        <a:p>
          <a:r>
            <a:rPr lang="en-US" sz="2600" b="1" dirty="0" smtClean="0"/>
            <a:t>PRINCIPLE</a:t>
          </a:r>
          <a:endParaRPr lang="en-US" sz="2600" b="1" dirty="0"/>
        </a:p>
      </dgm:t>
    </dgm:pt>
    <dgm:pt modelId="{E1890CE5-063D-4F9A-BFDE-16270C4AE0B6}" type="parTrans" cxnId="{F7E12AA2-D9E9-46BA-8F7F-55CB911604C9}">
      <dgm:prSet/>
      <dgm:spPr/>
      <dgm:t>
        <a:bodyPr/>
        <a:lstStyle/>
        <a:p>
          <a:endParaRPr lang="en-US"/>
        </a:p>
      </dgm:t>
    </dgm:pt>
    <dgm:pt modelId="{0D9438DC-7815-4FCB-915F-DAEF4A116633}" type="sibTrans" cxnId="{F7E12AA2-D9E9-46BA-8F7F-55CB911604C9}">
      <dgm:prSet/>
      <dgm:spPr/>
      <dgm:t>
        <a:bodyPr/>
        <a:lstStyle/>
        <a:p>
          <a:endParaRPr lang="en-US"/>
        </a:p>
      </dgm:t>
    </dgm:pt>
    <dgm:pt modelId="{6751DF9E-6BB4-41DD-9900-924980D2EB78}" type="pres">
      <dgm:prSet presAssocID="{A1534EF6-776E-493A-945B-1C07D2BC912C}" presName="Name0" presStyleCnt="0">
        <dgm:presLayoutVars>
          <dgm:chMax/>
          <dgm:chPref/>
          <dgm:dir/>
          <dgm:animLvl val="lvl"/>
        </dgm:presLayoutVars>
      </dgm:prSet>
      <dgm:spPr/>
    </dgm:pt>
    <dgm:pt modelId="{610E9CE0-B328-455E-986F-C537F4E39FAA}" type="pres">
      <dgm:prSet presAssocID="{9A4C177C-1A6B-4C9A-A78D-D8AD44812DC8}" presName="composite" presStyleCnt="0"/>
      <dgm:spPr/>
    </dgm:pt>
    <dgm:pt modelId="{407E0DF3-8774-4126-8F42-364E416B5ED1}" type="pres">
      <dgm:prSet presAssocID="{9A4C177C-1A6B-4C9A-A78D-D8AD44812DC8}" presName="ParentAccentShape" presStyleLbl="trBgShp" presStyleIdx="0" presStyleCnt="2"/>
      <dgm:spPr/>
    </dgm:pt>
    <dgm:pt modelId="{27C3EB10-3AAA-4BFA-8B92-06DB39EAA8E1}" type="pres">
      <dgm:prSet presAssocID="{9A4C177C-1A6B-4C9A-A78D-D8AD44812DC8}" presName="ParentText" presStyleLbl="revTx" presStyleIdx="0" presStyleCnt="2">
        <dgm:presLayoutVars>
          <dgm:chMax val="1"/>
          <dgm:chPref val="1"/>
          <dgm:bulletEnabled val="1"/>
        </dgm:presLayoutVars>
      </dgm:prSet>
      <dgm:spPr/>
      <dgm:t>
        <a:bodyPr/>
        <a:lstStyle/>
        <a:p>
          <a:endParaRPr lang="en-US"/>
        </a:p>
      </dgm:t>
    </dgm:pt>
    <dgm:pt modelId="{F2698CDD-A0D7-414F-A074-0CBB5341A7A9}" type="pres">
      <dgm:prSet presAssocID="{9A4C177C-1A6B-4C9A-A78D-D8AD44812DC8}" presName="ChildText" presStyleLbl="revTx" presStyleIdx="1" presStyleCnt="2" custScaleX="134131">
        <dgm:presLayoutVars>
          <dgm:chMax val="0"/>
          <dgm:chPref val="0"/>
        </dgm:presLayoutVars>
      </dgm:prSet>
      <dgm:spPr/>
      <dgm:t>
        <a:bodyPr/>
        <a:lstStyle/>
        <a:p>
          <a:endParaRPr lang="en-US"/>
        </a:p>
      </dgm:t>
    </dgm:pt>
    <dgm:pt modelId="{7ECDF23C-A728-4BDC-AD5A-6882203C6F1A}" type="pres">
      <dgm:prSet presAssocID="{9A4C177C-1A6B-4C9A-A78D-D8AD44812DC8}" presName="ChildAccentShape" presStyleLbl="trBgShp" presStyleIdx="1" presStyleCnt="2"/>
      <dgm:spPr/>
    </dgm:pt>
    <dgm:pt modelId="{3E8EDA3A-B796-4183-9D8F-25D3D9C0DA48}" type="pres">
      <dgm:prSet presAssocID="{9A4C177C-1A6B-4C9A-A78D-D8AD44812DC8}" presName="Image" presStyleLbl="alignImgPlace1" presStyleIdx="0" presStyleCnt="1"/>
      <dgm:spPr>
        <a:blipFill rotWithShape="1">
          <a:blip xmlns:r="http://schemas.openxmlformats.org/officeDocument/2006/relationships" r:embed="rId1"/>
          <a:stretch>
            <a:fillRect/>
          </a:stretch>
        </a:blipFill>
      </dgm:spPr>
    </dgm:pt>
  </dgm:ptLst>
  <dgm:cxnLst>
    <dgm:cxn modelId="{D3EE2C8B-063C-4106-B306-3BA4E919D527}" type="presOf" srcId="{A1534EF6-776E-493A-945B-1C07D2BC912C}" destId="{6751DF9E-6BB4-41DD-9900-924980D2EB78}" srcOrd="0" destOrd="0" presId="urn:microsoft.com/office/officeart/2009/3/layout/SnapshotPictureList"/>
    <dgm:cxn modelId="{A2183021-EEFB-4E29-AD19-ADE488154001}" type="presOf" srcId="{E7B7302A-8FD0-4296-80F4-03226FA9C36E}" destId="{F2698CDD-A0D7-414F-A074-0CBB5341A7A9}" srcOrd="0" destOrd="0" presId="urn:microsoft.com/office/officeart/2009/3/layout/SnapshotPictureList"/>
    <dgm:cxn modelId="{ED0AD02A-EB48-471C-854D-5C7BE6A4025B}" type="presOf" srcId="{9A4C177C-1A6B-4C9A-A78D-D8AD44812DC8}" destId="{27C3EB10-3AAA-4BFA-8B92-06DB39EAA8E1}" srcOrd="0" destOrd="0" presId="urn:microsoft.com/office/officeart/2009/3/layout/SnapshotPictureList"/>
    <dgm:cxn modelId="{F7E12AA2-D9E9-46BA-8F7F-55CB911604C9}" srcId="{A1534EF6-776E-493A-945B-1C07D2BC912C}" destId="{9A4C177C-1A6B-4C9A-A78D-D8AD44812DC8}" srcOrd="0" destOrd="0" parTransId="{E1890CE5-063D-4F9A-BFDE-16270C4AE0B6}" sibTransId="{0D9438DC-7815-4FCB-915F-DAEF4A116633}"/>
    <dgm:cxn modelId="{8D11137E-E483-47EF-AD19-EE1C577C1E76}" srcId="{9A4C177C-1A6B-4C9A-A78D-D8AD44812DC8}" destId="{E7B7302A-8FD0-4296-80F4-03226FA9C36E}" srcOrd="0" destOrd="0" parTransId="{5E0E3E7E-0DAD-437C-A1AD-AFADFAAC6253}" sibTransId="{62756305-A2B1-40FA-9636-9E9048B878C1}"/>
    <dgm:cxn modelId="{BEEBE62C-1AA0-4D24-B49F-4B1CD3E8CDCE}" type="presParOf" srcId="{6751DF9E-6BB4-41DD-9900-924980D2EB78}" destId="{610E9CE0-B328-455E-986F-C537F4E39FAA}" srcOrd="0" destOrd="0" presId="urn:microsoft.com/office/officeart/2009/3/layout/SnapshotPictureList"/>
    <dgm:cxn modelId="{FC811306-8D89-4161-AEBC-BFBB2A3E9E9A}" type="presParOf" srcId="{610E9CE0-B328-455E-986F-C537F4E39FAA}" destId="{407E0DF3-8774-4126-8F42-364E416B5ED1}" srcOrd="0" destOrd="0" presId="urn:microsoft.com/office/officeart/2009/3/layout/SnapshotPictureList"/>
    <dgm:cxn modelId="{4642D599-2CD8-44A6-97DD-3CF401F5E1A2}" type="presParOf" srcId="{610E9CE0-B328-455E-986F-C537F4E39FAA}" destId="{27C3EB10-3AAA-4BFA-8B92-06DB39EAA8E1}" srcOrd="1" destOrd="0" presId="urn:microsoft.com/office/officeart/2009/3/layout/SnapshotPictureList"/>
    <dgm:cxn modelId="{5EA24ECD-12DA-4562-8CE2-D4DC3A55BA45}" type="presParOf" srcId="{610E9CE0-B328-455E-986F-C537F4E39FAA}" destId="{F2698CDD-A0D7-414F-A074-0CBB5341A7A9}" srcOrd="2" destOrd="0" presId="urn:microsoft.com/office/officeart/2009/3/layout/SnapshotPictureList"/>
    <dgm:cxn modelId="{58108711-4B38-44E6-BD56-817B54DC5544}" type="presParOf" srcId="{610E9CE0-B328-455E-986F-C537F4E39FAA}" destId="{7ECDF23C-A728-4BDC-AD5A-6882203C6F1A}" srcOrd="3" destOrd="0" presId="urn:microsoft.com/office/officeart/2009/3/layout/SnapshotPictureList"/>
    <dgm:cxn modelId="{B4BEF916-ED39-4E36-AEC4-8D7EDAFE400D}" type="presParOf" srcId="{610E9CE0-B328-455E-986F-C537F4E39FAA}" destId="{3E8EDA3A-B796-4183-9D8F-25D3D9C0DA48}" srcOrd="4" destOrd="0" presId="urn:microsoft.com/office/officeart/2009/3/layout/Snapshot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218DEE2-2E85-4B29-9066-35F1E7A8D40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CA7D979-439E-4CDA-9CB8-6208DF2737AB}">
      <dgm:prSet phldrT="[Text]"/>
      <dgm:spPr/>
      <dgm:t>
        <a:bodyPr/>
        <a:lstStyle/>
        <a:p>
          <a:r>
            <a:rPr lang="en-US" dirty="0" smtClean="0"/>
            <a:t>1</a:t>
          </a:r>
          <a:endParaRPr lang="en-US" dirty="0"/>
        </a:p>
      </dgm:t>
    </dgm:pt>
    <dgm:pt modelId="{22E99E13-3F6E-46A8-BBBE-9CF6E13165C7}" type="parTrans" cxnId="{E07F48F0-FF61-41E0-B4D2-4A7441CC134A}">
      <dgm:prSet/>
      <dgm:spPr/>
      <dgm:t>
        <a:bodyPr/>
        <a:lstStyle/>
        <a:p>
          <a:endParaRPr lang="en-US"/>
        </a:p>
      </dgm:t>
    </dgm:pt>
    <dgm:pt modelId="{CFA202DF-35BE-4611-AAF6-E6ECFA19FED2}" type="sibTrans" cxnId="{E07F48F0-FF61-41E0-B4D2-4A7441CC134A}">
      <dgm:prSet/>
      <dgm:spPr/>
      <dgm:t>
        <a:bodyPr/>
        <a:lstStyle/>
        <a:p>
          <a:endParaRPr lang="en-US"/>
        </a:p>
      </dgm:t>
    </dgm:pt>
    <dgm:pt modelId="{1C964210-5758-441B-BE7E-67FD98446C82}">
      <dgm:prSet custT="1"/>
      <dgm:spPr/>
      <dgm:t>
        <a:bodyPr/>
        <a:lstStyle/>
        <a:p>
          <a:r>
            <a:rPr lang="en-US" sz="2000" dirty="0" smtClean="0">
              <a:effectLst>
                <a:outerShdw blurRad="38100" dist="38100" dir="2700000" algn="tl">
                  <a:srgbClr val="000000">
                    <a:alpha val="43137"/>
                  </a:srgbClr>
                </a:outerShdw>
              </a:effectLst>
              <a:latin typeface="Corbel" pitchFamily="34" charset="0"/>
            </a:rPr>
            <a:t>It  was manufactured according to internal standards &amp; GMPs. </a:t>
          </a:r>
        </a:p>
      </dgm:t>
    </dgm:pt>
    <dgm:pt modelId="{07446197-20A3-46B1-907E-B7DAB64CB7AB}" type="parTrans" cxnId="{64EF54B2-4ED4-4E39-AEC0-A293BD722354}">
      <dgm:prSet/>
      <dgm:spPr/>
      <dgm:t>
        <a:bodyPr/>
        <a:lstStyle/>
        <a:p>
          <a:endParaRPr lang="en-US"/>
        </a:p>
      </dgm:t>
    </dgm:pt>
    <dgm:pt modelId="{E6BCBA92-DF58-49A3-8378-60791BDD59C0}" type="sibTrans" cxnId="{64EF54B2-4ED4-4E39-AEC0-A293BD722354}">
      <dgm:prSet/>
      <dgm:spPr/>
      <dgm:t>
        <a:bodyPr/>
        <a:lstStyle/>
        <a:p>
          <a:endParaRPr lang="en-US"/>
        </a:p>
      </dgm:t>
    </dgm:pt>
    <dgm:pt modelId="{29C41992-D64F-4115-9E2E-42000257338F}">
      <dgm:prSet custT="1"/>
      <dgm:spPr/>
      <dgm:t>
        <a:bodyPr/>
        <a:lstStyle/>
        <a:p>
          <a:r>
            <a:rPr lang="en-US" sz="2000" dirty="0" smtClean="0">
              <a:effectLst>
                <a:outerShdw blurRad="38100" dist="38100" dir="2700000" algn="tl">
                  <a:srgbClr val="000000">
                    <a:alpha val="43137"/>
                  </a:srgbClr>
                </a:outerShdw>
              </a:effectLst>
              <a:latin typeface="Corbel" pitchFamily="34" charset="0"/>
            </a:rPr>
            <a:t>The product meets all the applicable specifications</a:t>
          </a:r>
        </a:p>
      </dgm:t>
    </dgm:pt>
    <dgm:pt modelId="{B8761ECB-643D-4168-9662-A6B2EE094DF6}">
      <dgm:prSet custT="1"/>
      <dgm:spPr/>
      <dgm:t>
        <a:bodyPr/>
        <a:lstStyle/>
        <a:p>
          <a:r>
            <a:rPr lang="en-US" sz="2000" dirty="0" smtClean="0">
              <a:effectLst>
                <a:outerShdw blurRad="38100" dist="38100" dir="2700000" algn="tl">
                  <a:srgbClr val="000000">
                    <a:alpha val="43137"/>
                  </a:srgbClr>
                </a:outerShdw>
              </a:effectLst>
              <a:latin typeface="Corbel" pitchFamily="34" charset="0"/>
            </a:rPr>
            <a:t>Helps to identify &amp; prepare the necessary SOPs relative to the control of quality.</a:t>
          </a:r>
        </a:p>
      </dgm:t>
    </dgm:pt>
    <dgm:pt modelId="{7C4FA4E0-29F2-4E30-A72C-83F8DCDC3DF7}">
      <dgm:prSet custT="1"/>
      <dgm:spPr/>
      <dgm:t>
        <a:bodyPr/>
        <a:lstStyle/>
        <a:p>
          <a:r>
            <a:rPr lang="en-US" sz="2000" dirty="0" smtClean="0">
              <a:effectLst>
                <a:outerShdw blurRad="38100" dist="38100" dir="2700000" algn="tl">
                  <a:srgbClr val="000000">
                    <a:alpha val="43137"/>
                  </a:srgbClr>
                </a:outerShdw>
              </a:effectLst>
              <a:latin typeface="Corbel" pitchFamily="34" charset="0"/>
            </a:rPr>
            <a:t>Final authority for product acceptance or rejection.</a:t>
          </a:r>
        </a:p>
      </dgm:t>
    </dgm:pt>
    <dgm:pt modelId="{EBA950CF-01E5-4E33-9AA2-2CCA8B20EC93}">
      <dgm:prSet phldrT="[Text]" custT="1"/>
      <dgm:spPr/>
      <dgm:t>
        <a:bodyPr/>
        <a:lstStyle/>
        <a:p>
          <a:r>
            <a:rPr lang="en-US" sz="2000" dirty="0" smtClean="0">
              <a:effectLst>
                <a:outerShdw blurRad="38100" dist="38100" dir="2700000" algn="tl">
                  <a:srgbClr val="000000">
                    <a:alpha val="43137"/>
                  </a:srgbClr>
                </a:outerShdw>
              </a:effectLst>
              <a:latin typeface="Corbel" pitchFamily="34" charset="0"/>
            </a:rPr>
            <a:t>Serves as contact with regulatory agencies, like FDA, DOH.</a:t>
          </a:r>
          <a:endParaRPr lang="en-US" sz="2000" dirty="0"/>
        </a:p>
      </dgm:t>
    </dgm:pt>
    <dgm:pt modelId="{8F302FC6-0DC2-4C7F-BCEE-552861C3476F}">
      <dgm:prSet phldrT="[Text]"/>
      <dgm:spPr/>
      <dgm:t>
        <a:bodyPr/>
        <a:lstStyle/>
        <a:p>
          <a:r>
            <a:rPr lang="en-US" dirty="0" smtClean="0">
              <a:solidFill>
                <a:srgbClr val="002060"/>
              </a:solidFill>
              <a:effectLst/>
            </a:rPr>
            <a:t>Responsible for assuring quality policies are followed.</a:t>
          </a:r>
          <a:endParaRPr lang="en-US" dirty="0">
            <a:effectLst/>
          </a:endParaRPr>
        </a:p>
      </dgm:t>
    </dgm:pt>
    <dgm:pt modelId="{86680C10-3210-4A90-9870-6FEC28C0B65A}" type="sibTrans" cxnId="{BD7694C0-4E53-4F61-9B25-FC8E60C2F96F}">
      <dgm:prSet/>
      <dgm:spPr/>
      <dgm:t>
        <a:bodyPr/>
        <a:lstStyle/>
        <a:p>
          <a:endParaRPr lang="en-US"/>
        </a:p>
      </dgm:t>
    </dgm:pt>
    <dgm:pt modelId="{89ED9352-4F09-48CE-988C-7E4F52C4C570}" type="parTrans" cxnId="{BD7694C0-4E53-4F61-9B25-FC8E60C2F96F}">
      <dgm:prSet/>
      <dgm:spPr/>
      <dgm:t>
        <a:bodyPr/>
        <a:lstStyle/>
        <a:p>
          <a:endParaRPr lang="en-US"/>
        </a:p>
      </dgm:t>
    </dgm:pt>
    <dgm:pt modelId="{FB92B442-301F-473C-8C91-4E03D1AE5BB1}" type="sibTrans" cxnId="{E9939F59-D617-46D6-B63A-9EB2B3BFA911}">
      <dgm:prSet/>
      <dgm:spPr/>
      <dgm:t>
        <a:bodyPr/>
        <a:lstStyle/>
        <a:p>
          <a:endParaRPr lang="en-US"/>
        </a:p>
      </dgm:t>
    </dgm:pt>
    <dgm:pt modelId="{C33A43E0-6F54-49BB-BD9D-08177FC2478E}" type="parTrans" cxnId="{E9939F59-D617-46D6-B63A-9EB2B3BFA911}">
      <dgm:prSet/>
      <dgm:spPr/>
      <dgm:t>
        <a:bodyPr/>
        <a:lstStyle/>
        <a:p>
          <a:endParaRPr lang="en-US"/>
        </a:p>
      </dgm:t>
    </dgm:pt>
    <dgm:pt modelId="{DFCDF0A6-49DA-43FD-8375-F7ABDDDED6D6}" type="sibTrans" cxnId="{40B1B401-DE90-443F-AD29-7A7AB16AF9B4}">
      <dgm:prSet/>
      <dgm:spPr/>
      <dgm:t>
        <a:bodyPr/>
        <a:lstStyle/>
        <a:p>
          <a:endParaRPr lang="en-US"/>
        </a:p>
      </dgm:t>
    </dgm:pt>
    <dgm:pt modelId="{0793EB98-1EDF-48E1-A31C-AC1CA829CAEC}" type="parTrans" cxnId="{40B1B401-DE90-443F-AD29-7A7AB16AF9B4}">
      <dgm:prSet/>
      <dgm:spPr/>
      <dgm:t>
        <a:bodyPr/>
        <a:lstStyle/>
        <a:p>
          <a:endParaRPr lang="en-US"/>
        </a:p>
      </dgm:t>
    </dgm:pt>
    <dgm:pt modelId="{E28E5FD5-D42E-4CE6-94BD-E1A3F1CDC992}" type="sibTrans" cxnId="{D128DFA9-6280-4580-BA0A-6A538F63BE00}">
      <dgm:prSet/>
      <dgm:spPr/>
      <dgm:t>
        <a:bodyPr/>
        <a:lstStyle/>
        <a:p>
          <a:endParaRPr lang="en-US"/>
        </a:p>
      </dgm:t>
    </dgm:pt>
    <dgm:pt modelId="{6B87AEC0-996D-4A38-BC53-B0E9B519A1BE}" type="parTrans" cxnId="{D128DFA9-6280-4580-BA0A-6A538F63BE00}">
      <dgm:prSet/>
      <dgm:spPr/>
      <dgm:t>
        <a:bodyPr/>
        <a:lstStyle/>
        <a:p>
          <a:endParaRPr lang="en-US"/>
        </a:p>
      </dgm:t>
    </dgm:pt>
    <dgm:pt modelId="{793090BD-2EFB-4456-866F-B4350A630F6E}" type="sibTrans" cxnId="{573DD397-238C-4662-8093-077ADF7DAF8B}">
      <dgm:prSet/>
      <dgm:spPr/>
      <dgm:t>
        <a:bodyPr/>
        <a:lstStyle/>
        <a:p>
          <a:endParaRPr lang="en-US"/>
        </a:p>
      </dgm:t>
    </dgm:pt>
    <dgm:pt modelId="{8227EFA2-31EE-4462-9020-66A093E1952F}" type="parTrans" cxnId="{573DD397-238C-4662-8093-077ADF7DAF8B}">
      <dgm:prSet/>
      <dgm:spPr/>
      <dgm:t>
        <a:bodyPr/>
        <a:lstStyle/>
        <a:p>
          <a:endParaRPr lang="en-US"/>
        </a:p>
      </dgm:t>
    </dgm:pt>
    <dgm:pt modelId="{D5FD0127-8BAB-459D-8C8C-F6B0D3020D65}" type="pres">
      <dgm:prSet presAssocID="{0218DEE2-2E85-4B29-9066-35F1E7A8D402}" presName="vert0" presStyleCnt="0">
        <dgm:presLayoutVars>
          <dgm:dir/>
          <dgm:animOne val="branch"/>
          <dgm:animLvl val="lvl"/>
        </dgm:presLayoutVars>
      </dgm:prSet>
      <dgm:spPr/>
      <dgm:t>
        <a:bodyPr/>
        <a:lstStyle/>
        <a:p>
          <a:endParaRPr lang="en-US"/>
        </a:p>
      </dgm:t>
    </dgm:pt>
    <dgm:pt modelId="{447E715C-2C81-4C54-B726-F2A9AB01ABA9}" type="pres">
      <dgm:prSet presAssocID="{5CA7D979-439E-4CDA-9CB8-6208DF2737AB}" presName="thickLine" presStyleLbl="alignNode1" presStyleIdx="0" presStyleCnt="1"/>
      <dgm:spPr/>
    </dgm:pt>
    <dgm:pt modelId="{64DB92A8-2A12-4BC9-8730-0CC3D97213CF}" type="pres">
      <dgm:prSet presAssocID="{5CA7D979-439E-4CDA-9CB8-6208DF2737AB}" presName="horz1" presStyleCnt="0"/>
      <dgm:spPr/>
    </dgm:pt>
    <dgm:pt modelId="{0FF7B10C-3C2F-4972-A52D-7175081A1C04}" type="pres">
      <dgm:prSet presAssocID="{5CA7D979-439E-4CDA-9CB8-6208DF2737AB}" presName="tx1" presStyleLbl="revTx" presStyleIdx="0" presStyleCnt="7"/>
      <dgm:spPr/>
      <dgm:t>
        <a:bodyPr/>
        <a:lstStyle/>
        <a:p>
          <a:endParaRPr lang="en-US"/>
        </a:p>
      </dgm:t>
    </dgm:pt>
    <dgm:pt modelId="{F6D728A3-3483-4AD8-A049-A31E0FA0ECCF}" type="pres">
      <dgm:prSet presAssocID="{5CA7D979-439E-4CDA-9CB8-6208DF2737AB}" presName="vert1" presStyleCnt="0"/>
      <dgm:spPr/>
    </dgm:pt>
    <dgm:pt modelId="{EA76FB15-DD26-4967-9B78-0DC415A982BF}" type="pres">
      <dgm:prSet presAssocID="{8F302FC6-0DC2-4C7F-BCEE-552861C3476F}" presName="vertSpace2a" presStyleCnt="0"/>
      <dgm:spPr/>
    </dgm:pt>
    <dgm:pt modelId="{A95832AB-85DF-495B-89DD-5D27587758C8}" type="pres">
      <dgm:prSet presAssocID="{8F302FC6-0DC2-4C7F-BCEE-552861C3476F}" presName="horz2" presStyleCnt="0"/>
      <dgm:spPr/>
    </dgm:pt>
    <dgm:pt modelId="{0C112455-3775-4902-AC5C-57301A853F34}" type="pres">
      <dgm:prSet presAssocID="{8F302FC6-0DC2-4C7F-BCEE-552861C3476F}" presName="horzSpace2" presStyleCnt="0"/>
      <dgm:spPr/>
    </dgm:pt>
    <dgm:pt modelId="{B0F9E298-3E7B-43C8-9943-E4F77F4C5A70}" type="pres">
      <dgm:prSet presAssocID="{8F302FC6-0DC2-4C7F-BCEE-552861C3476F}" presName="tx2" presStyleLbl="revTx" presStyleIdx="1" presStyleCnt="7"/>
      <dgm:spPr/>
      <dgm:t>
        <a:bodyPr/>
        <a:lstStyle/>
        <a:p>
          <a:endParaRPr lang="en-US"/>
        </a:p>
      </dgm:t>
    </dgm:pt>
    <dgm:pt modelId="{F944FFD3-0234-4571-B2B1-3FFFC6FDBECB}" type="pres">
      <dgm:prSet presAssocID="{8F302FC6-0DC2-4C7F-BCEE-552861C3476F}" presName="vert2" presStyleCnt="0"/>
      <dgm:spPr/>
    </dgm:pt>
    <dgm:pt modelId="{A91A5550-84A9-4CBC-A3D2-B58897B234B2}" type="pres">
      <dgm:prSet presAssocID="{EBA950CF-01E5-4E33-9AA2-2CCA8B20EC93}" presName="horz3" presStyleCnt="0"/>
      <dgm:spPr/>
    </dgm:pt>
    <dgm:pt modelId="{1D8AD293-0CCD-41BA-A189-A076E35D7620}" type="pres">
      <dgm:prSet presAssocID="{EBA950CF-01E5-4E33-9AA2-2CCA8B20EC93}" presName="horzSpace3" presStyleCnt="0"/>
      <dgm:spPr/>
    </dgm:pt>
    <dgm:pt modelId="{79296374-33EE-4130-9A75-D25A6884236F}" type="pres">
      <dgm:prSet presAssocID="{EBA950CF-01E5-4E33-9AA2-2CCA8B20EC93}" presName="tx3" presStyleLbl="revTx" presStyleIdx="2" presStyleCnt="7" custScaleX="163471"/>
      <dgm:spPr/>
      <dgm:t>
        <a:bodyPr/>
        <a:lstStyle/>
        <a:p>
          <a:endParaRPr lang="en-US"/>
        </a:p>
      </dgm:t>
    </dgm:pt>
    <dgm:pt modelId="{5F3C6A03-C752-492E-AD27-FFAAAEAC5758}" type="pres">
      <dgm:prSet presAssocID="{EBA950CF-01E5-4E33-9AA2-2CCA8B20EC93}" presName="vert3" presStyleCnt="0"/>
      <dgm:spPr/>
    </dgm:pt>
    <dgm:pt modelId="{220D2539-7688-455E-B2E4-4980B46FAB2C}" type="pres">
      <dgm:prSet presAssocID="{793090BD-2EFB-4456-866F-B4350A630F6E}" presName="thinLine3" presStyleLbl="callout" presStyleIdx="0" presStyleCnt="5"/>
      <dgm:spPr/>
    </dgm:pt>
    <dgm:pt modelId="{9282BF94-AB9D-4FE9-9247-206228B477E8}" type="pres">
      <dgm:prSet presAssocID="{7C4FA4E0-29F2-4E30-A72C-83F8DCDC3DF7}" presName="horz3" presStyleCnt="0"/>
      <dgm:spPr/>
    </dgm:pt>
    <dgm:pt modelId="{27EE6BA0-EE3C-4145-901E-0E2F6F3DDE3B}" type="pres">
      <dgm:prSet presAssocID="{7C4FA4E0-29F2-4E30-A72C-83F8DCDC3DF7}" presName="horzSpace3" presStyleCnt="0"/>
      <dgm:spPr/>
    </dgm:pt>
    <dgm:pt modelId="{4D7B98A0-42A8-41E9-9D4F-9FB7DFC4812B}" type="pres">
      <dgm:prSet presAssocID="{7C4FA4E0-29F2-4E30-A72C-83F8DCDC3DF7}" presName="tx3" presStyleLbl="revTx" presStyleIdx="3" presStyleCnt="7" custScaleX="163471"/>
      <dgm:spPr/>
      <dgm:t>
        <a:bodyPr/>
        <a:lstStyle/>
        <a:p>
          <a:endParaRPr lang="en-US"/>
        </a:p>
      </dgm:t>
    </dgm:pt>
    <dgm:pt modelId="{8B2D1449-1BF3-4929-94C5-C9CBF1558E4C}" type="pres">
      <dgm:prSet presAssocID="{7C4FA4E0-29F2-4E30-A72C-83F8DCDC3DF7}" presName="vert3" presStyleCnt="0"/>
      <dgm:spPr/>
    </dgm:pt>
    <dgm:pt modelId="{0A71C507-0BFA-4FE8-BFAA-CF14A468C3C9}" type="pres">
      <dgm:prSet presAssocID="{E28E5FD5-D42E-4CE6-94BD-E1A3F1CDC992}" presName="thinLine3" presStyleLbl="callout" presStyleIdx="1" presStyleCnt="5"/>
      <dgm:spPr/>
    </dgm:pt>
    <dgm:pt modelId="{5C10C39A-1916-43AD-AC9D-E69DD02972E1}" type="pres">
      <dgm:prSet presAssocID="{B8761ECB-643D-4168-9662-A6B2EE094DF6}" presName="horz3" presStyleCnt="0"/>
      <dgm:spPr/>
    </dgm:pt>
    <dgm:pt modelId="{FDD43672-C1B7-4008-88C1-C3E53310C733}" type="pres">
      <dgm:prSet presAssocID="{B8761ECB-643D-4168-9662-A6B2EE094DF6}" presName="horzSpace3" presStyleCnt="0"/>
      <dgm:spPr/>
    </dgm:pt>
    <dgm:pt modelId="{B7A63887-B3EC-4E5E-B819-63B830FD7B80}" type="pres">
      <dgm:prSet presAssocID="{B8761ECB-643D-4168-9662-A6B2EE094DF6}" presName="tx3" presStyleLbl="revTx" presStyleIdx="4" presStyleCnt="7" custScaleX="163471"/>
      <dgm:spPr/>
      <dgm:t>
        <a:bodyPr/>
        <a:lstStyle/>
        <a:p>
          <a:endParaRPr lang="en-US"/>
        </a:p>
      </dgm:t>
    </dgm:pt>
    <dgm:pt modelId="{49334D93-73EF-482E-85A6-4C1B5340681A}" type="pres">
      <dgm:prSet presAssocID="{B8761ECB-643D-4168-9662-A6B2EE094DF6}" presName="vert3" presStyleCnt="0"/>
      <dgm:spPr/>
    </dgm:pt>
    <dgm:pt modelId="{B12C83B3-8307-4BD1-B04D-9AE4D6754333}" type="pres">
      <dgm:prSet presAssocID="{DFCDF0A6-49DA-43FD-8375-F7ABDDDED6D6}" presName="thinLine3" presStyleLbl="callout" presStyleIdx="2" presStyleCnt="5"/>
      <dgm:spPr/>
    </dgm:pt>
    <dgm:pt modelId="{54317530-2BAF-4C7D-AAB9-B47C17624174}" type="pres">
      <dgm:prSet presAssocID="{29C41992-D64F-4115-9E2E-42000257338F}" presName="horz3" presStyleCnt="0"/>
      <dgm:spPr/>
    </dgm:pt>
    <dgm:pt modelId="{B805093B-D7A8-456D-9F5D-A98159721D4A}" type="pres">
      <dgm:prSet presAssocID="{29C41992-D64F-4115-9E2E-42000257338F}" presName="horzSpace3" presStyleCnt="0"/>
      <dgm:spPr/>
    </dgm:pt>
    <dgm:pt modelId="{C7F8EB21-AFAD-4F84-BBBF-10FFE86B6B85}" type="pres">
      <dgm:prSet presAssocID="{29C41992-D64F-4115-9E2E-42000257338F}" presName="tx3" presStyleLbl="revTx" presStyleIdx="5" presStyleCnt="7" custScaleX="163471"/>
      <dgm:spPr/>
      <dgm:t>
        <a:bodyPr/>
        <a:lstStyle/>
        <a:p>
          <a:endParaRPr lang="en-US"/>
        </a:p>
      </dgm:t>
    </dgm:pt>
    <dgm:pt modelId="{EE5408CF-6EC3-4304-91AB-A9A777C48583}" type="pres">
      <dgm:prSet presAssocID="{29C41992-D64F-4115-9E2E-42000257338F}" presName="vert3" presStyleCnt="0"/>
      <dgm:spPr/>
    </dgm:pt>
    <dgm:pt modelId="{5C9EAF5B-B5E6-445F-A5BB-A619DEEB8FEA}" type="pres">
      <dgm:prSet presAssocID="{FB92B442-301F-473C-8C91-4E03D1AE5BB1}" presName="thinLine3" presStyleLbl="callout" presStyleIdx="3" presStyleCnt="5"/>
      <dgm:spPr/>
    </dgm:pt>
    <dgm:pt modelId="{F0C4126B-DCE1-44B2-B654-BA95BE4D15D7}" type="pres">
      <dgm:prSet presAssocID="{1C964210-5758-441B-BE7E-67FD98446C82}" presName="horz3" presStyleCnt="0"/>
      <dgm:spPr/>
    </dgm:pt>
    <dgm:pt modelId="{D7CCFE6D-D55F-4489-B954-911F84F51B95}" type="pres">
      <dgm:prSet presAssocID="{1C964210-5758-441B-BE7E-67FD98446C82}" presName="horzSpace3" presStyleCnt="0"/>
      <dgm:spPr/>
    </dgm:pt>
    <dgm:pt modelId="{F3D88067-3E5F-40A6-96BA-82A7735B42E9}" type="pres">
      <dgm:prSet presAssocID="{1C964210-5758-441B-BE7E-67FD98446C82}" presName="tx3" presStyleLbl="revTx" presStyleIdx="6" presStyleCnt="7" custScaleX="163471"/>
      <dgm:spPr/>
      <dgm:t>
        <a:bodyPr/>
        <a:lstStyle/>
        <a:p>
          <a:endParaRPr lang="en-US"/>
        </a:p>
      </dgm:t>
    </dgm:pt>
    <dgm:pt modelId="{00879FF7-224B-4698-8DEB-E46F30A2B938}" type="pres">
      <dgm:prSet presAssocID="{1C964210-5758-441B-BE7E-67FD98446C82}" presName="vert3" presStyleCnt="0"/>
      <dgm:spPr/>
    </dgm:pt>
    <dgm:pt modelId="{633019CC-73E9-4742-A87B-A41DFACDAA8B}" type="pres">
      <dgm:prSet presAssocID="{8F302FC6-0DC2-4C7F-BCEE-552861C3476F}" presName="thinLine2b" presStyleLbl="callout" presStyleIdx="4" presStyleCnt="5"/>
      <dgm:spPr/>
    </dgm:pt>
    <dgm:pt modelId="{A49FAB24-876C-4E0C-9DA3-6EAA22E7DBF7}" type="pres">
      <dgm:prSet presAssocID="{8F302FC6-0DC2-4C7F-BCEE-552861C3476F}" presName="vertSpace2b" presStyleCnt="0"/>
      <dgm:spPr/>
    </dgm:pt>
  </dgm:ptLst>
  <dgm:cxnLst>
    <dgm:cxn modelId="{BE1B7B0E-61A3-4AC1-9F06-AE19BCB6E2FB}" type="presOf" srcId="{7C4FA4E0-29F2-4E30-A72C-83F8DCDC3DF7}" destId="{4D7B98A0-42A8-41E9-9D4F-9FB7DFC4812B}" srcOrd="0" destOrd="0" presId="urn:microsoft.com/office/officeart/2008/layout/LinedList"/>
    <dgm:cxn modelId="{E9939F59-D617-46D6-B63A-9EB2B3BFA911}" srcId="{8F302FC6-0DC2-4C7F-BCEE-552861C3476F}" destId="{29C41992-D64F-4115-9E2E-42000257338F}" srcOrd="3" destOrd="0" parTransId="{C33A43E0-6F54-49BB-BD9D-08177FC2478E}" sibTransId="{FB92B442-301F-473C-8C91-4E03D1AE5BB1}"/>
    <dgm:cxn modelId="{64EF54B2-4ED4-4E39-AEC0-A293BD722354}" srcId="{8F302FC6-0DC2-4C7F-BCEE-552861C3476F}" destId="{1C964210-5758-441B-BE7E-67FD98446C82}" srcOrd="4" destOrd="0" parTransId="{07446197-20A3-46B1-907E-B7DAB64CB7AB}" sibTransId="{E6BCBA92-DF58-49A3-8378-60791BDD59C0}"/>
    <dgm:cxn modelId="{4C5F696D-F272-4B68-8A22-90593DC3D4B1}" type="presOf" srcId="{0218DEE2-2E85-4B29-9066-35F1E7A8D402}" destId="{D5FD0127-8BAB-459D-8C8C-F6B0D3020D65}" srcOrd="0" destOrd="0" presId="urn:microsoft.com/office/officeart/2008/layout/LinedList"/>
    <dgm:cxn modelId="{E07F48F0-FF61-41E0-B4D2-4A7441CC134A}" srcId="{0218DEE2-2E85-4B29-9066-35F1E7A8D402}" destId="{5CA7D979-439E-4CDA-9CB8-6208DF2737AB}" srcOrd="0" destOrd="0" parTransId="{22E99E13-3F6E-46A8-BBBE-9CF6E13165C7}" sibTransId="{CFA202DF-35BE-4611-AAF6-E6ECFA19FED2}"/>
    <dgm:cxn modelId="{FD8DCD2B-5F7F-4C9B-959B-EE8BB472A736}" type="presOf" srcId="{29C41992-D64F-4115-9E2E-42000257338F}" destId="{C7F8EB21-AFAD-4F84-BBBF-10FFE86B6B85}" srcOrd="0" destOrd="0" presId="urn:microsoft.com/office/officeart/2008/layout/LinedList"/>
    <dgm:cxn modelId="{C323BE73-594B-423B-8AE7-11C44074A8E4}" type="presOf" srcId="{8F302FC6-0DC2-4C7F-BCEE-552861C3476F}" destId="{B0F9E298-3E7B-43C8-9943-E4F77F4C5A70}" srcOrd="0" destOrd="0" presId="urn:microsoft.com/office/officeart/2008/layout/LinedList"/>
    <dgm:cxn modelId="{C03B0099-BDC4-4244-AB96-F4EAB8846854}" type="presOf" srcId="{5CA7D979-439E-4CDA-9CB8-6208DF2737AB}" destId="{0FF7B10C-3C2F-4972-A52D-7175081A1C04}" srcOrd="0" destOrd="0" presId="urn:microsoft.com/office/officeart/2008/layout/LinedList"/>
    <dgm:cxn modelId="{573DD397-238C-4662-8093-077ADF7DAF8B}" srcId="{8F302FC6-0DC2-4C7F-BCEE-552861C3476F}" destId="{EBA950CF-01E5-4E33-9AA2-2CCA8B20EC93}" srcOrd="0" destOrd="0" parTransId="{8227EFA2-31EE-4462-9020-66A093E1952F}" sibTransId="{793090BD-2EFB-4456-866F-B4350A630F6E}"/>
    <dgm:cxn modelId="{464D3A50-3C0F-40AB-88AD-B8B56408D8AD}" type="presOf" srcId="{EBA950CF-01E5-4E33-9AA2-2CCA8B20EC93}" destId="{79296374-33EE-4130-9A75-D25A6884236F}" srcOrd="0" destOrd="0" presId="urn:microsoft.com/office/officeart/2008/layout/LinedList"/>
    <dgm:cxn modelId="{BD7694C0-4E53-4F61-9B25-FC8E60C2F96F}" srcId="{5CA7D979-439E-4CDA-9CB8-6208DF2737AB}" destId="{8F302FC6-0DC2-4C7F-BCEE-552861C3476F}" srcOrd="0" destOrd="0" parTransId="{89ED9352-4F09-48CE-988C-7E4F52C4C570}" sibTransId="{86680C10-3210-4A90-9870-6FEC28C0B65A}"/>
    <dgm:cxn modelId="{40B1B401-DE90-443F-AD29-7A7AB16AF9B4}" srcId="{8F302FC6-0DC2-4C7F-BCEE-552861C3476F}" destId="{B8761ECB-643D-4168-9662-A6B2EE094DF6}" srcOrd="2" destOrd="0" parTransId="{0793EB98-1EDF-48E1-A31C-AC1CA829CAEC}" sibTransId="{DFCDF0A6-49DA-43FD-8375-F7ABDDDED6D6}"/>
    <dgm:cxn modelId="{FE82B7D6-9136-4AF4-A1F2-3195679420D9}" type="presOf" srcId="{B8761ECB-643D-4168-9662-A6B2EE094DF6}" destId="{B7A63887-B3EC-4E5E-B819-63B830FD7B80}" srcOrd="0" destOrd="0" presId="urn:microsoft.com/office/officeart/2008/layout/LinedList"/>
    <dgm:cxn modelId="{D128DFA9-6280-4580-BA0A-6A538F63BE00}" srcId="{8F302FC6-0DC2-4C7F-BCEE-552861C3476F}" destId="{7C4FA4E0-29F2-4E30-A72C-83F8DCDC3DF7}" srcOrd="1" destOrd="0" parTransId="{6B87AEC0-996D-4A38-BC53-B0E9B519A1BE}" sibTransId="{E28E5FD5-D42E-4CE6-94BD-E1A3F1CDC992}"/>
    <dgm:cxn modelId="{CF3DDDAB-7ED9-4F96-AE02-28F7161B73E9}" type="presOf" srcId="{1C964210-5758-441B-BE7E-67FD98446C82}" destId="{F3D88067-3E5F-40A6-96BA-82A7735B42E9}" srcOrd="0" destOrd="0" presId="urn:microsoft.com/office/officeart/2008/layout/LinedList"/>
    <dgm:cxn modelId="{28361C4A-7576-4B8D-BFFB-AFD02A2EB129}" type="presParOf" srcId="{D5FD0127-8BAB-459D-8C8C-F6B0D3020D65}" destId="{447E715C-2C81-4C54-B726-F2A9AB01ABA9}" srcOrd="0" destOrd="0" presId="urn:microsoft.com/office/officeart/2008/layout/LinedList"/>
    <dgm:cxn modelId="{DD225274-7AAE-4815-B539-68D56950B335}" type="presParOf" srcId="{D5FD0127-8BAB-459D-8C8C-F6B0D3020D65}" destId="{64DB92A8-2A12-4BC9-8730-0CC3D97213CF}" srcOrd="1" destOrd="0" presId="urn:microsoft.com/office/officeart/2008/layout/LinedList"/>
    <dgm:cxn modelId="{1CA9BBDE-CC65-4124-A47E-29F6C5A59CE1}" type="presParOf" srcId="{64DB92A8-2A12-4BC9-8730-0CC3D97213CF}" destId="{0FF7B10C-3C2F-4972-A52D-7175081A1C04}" srcOrd="0" destOrd="0" presId="urn:microsoft.com/office/officeart/2008/layout/LinedList"/>
    <dgm:cxn modelId="{3DC87EF8-BE0D-4701-8483-843B1BA96A9C}" type="presParOf" srcId="{64DB92A8-2A12-4BC9-8730-0CC3D97213CF}" destId="{F6D728A3-3483-4AD8-A049-A31E0FA0ECCF}" srcOrd="1" destOrd="0" presId="urn:microsoft.com/office/officeart/2008/layout/LinedList"/>
    <dgm:cxn modelId="{81ED54E9-9BB6-49A3-8895-81352F68EE72}" type="presParOf" srcId="{F6D728A3-3483-4AD8-A049-A31E0FA0ECCF}" destId="{EA76FB15-DD26-4967-9B78-0DC415A982BF}" srcOrd="0" destOrd="0" presId="urn:microsoft.com/office/officeart/2008/layout/LinedList"/>
    <dgm:cxn modelId="{B28C32E7-4B61-4130-96DA-A7FFCB418FA5}" type="presParOf" srcId="{F6D728A3-3483-4AD8-A049-A31E0FA0ECCF}" destId="{A95832AB-85DF-495B-89DD-5D27587758C8}" srcOrd="1" destOrd="0" presId="urn:microsoft.com/office/officeart/2008/layout/LinedList"/>
    <dgm:cxn modelId="{C1FBB3C1-12EB-48C7-8125-03A2FD5EB6E2}" type="presParOf" srcId="{A95832AB-85DF-495B-89DD-5D27587758C8}" destId="{0C112455-3775-4902-AC5C-57301A853F34}" srcOrd="0" destOrd="0" presId="urn:microsoft.com/office/officeart/2008/layout/LinedList"/>
    <dgm:cxn modelId="{F787FEE6-7927-48EF-B61C-00130E50D780}" type="presParOf" srcId="{A95832AB-85DF-495B-89DD-5D27587758C8}" destId="{B0F9E298-3E7B-43C8-9943-E4F77F4C5A70}" srcOrd="1" destOrd="0" presId="urn:microsoft.com/office/officeart/2008/layout/LinedList"/>
    <dgm:cxn modelId="{BE9E2A50-E396-4856-A8BA-0A79B5126656}" type="presParOf" srcId="{A95832AB-85DF-495B-89DD-5D27587758C8}" destId="{F944FFD3-0234-4571-B2B1-3FFFC6FDBECB}" srcOrd="2" destOrd="0" presId="urn:microsoft.com/office/officeart/2008/layout/LinedList"/>
    <dgm:cxn modelId="{1F722600-A309-4016-91C0-244375EBA009}" type="presParOf" srcId="{F944FFD3-0234-4571-B2B1-3FFFC6FDBECB}" destId="{A91A5550-84A9-4CBC-A3D2-B58897B234B2}" srcOrd="0" destOrd="0" presId="urn:microsoft.com/office/officeart/2008/layout/LinedList"/>
    <dgm:cxn modelId="{BE272F4B-EAE4-483D-94C9-D1B4E06E5525}" type="presParOf" srcId="{A91A5550-84A9-4CBC-A3D2-B58897B234B2}" destId="{1D8AD293-0CCD-41BA-A189-A076E35D7620}" srcOrd="0" destOrd="0" presId="urn:microsoft.com/office/officeart/2008/layout/LinedList"/>
    <dgm:cxn modelId="{B128EC07-653B-435A-AD2B-7F14ED6312B8}" type="presParOf" srcId="{A91A5550-84A9-4CBC-A3D2-B58897B234B2}" destId="{79296374-33EE-4130-9A75-D25A6884236F}" srcOrd="1" destOrd="0" presId="urn:microsoft.com/office/officeart/2008/layout/LinedList"/>
    <dgm:cxn modelId="{ABC76582-ED1B-443C-B2DC-64BB17A48B56}" type="presParOf" srcId="{A91A5550-84A9-4CBC-A3D2-B58897B234B2}" destId="{5F3C6A03-C752-492E-AD27-FFAAAEAC5758}" srcOrd="2" destOrd="0" presId="urn:microsoft.com/office/officeart/2008/layout/LinedList"/>
    <dgm:cxn modelId="{12C1BACD-367C-4E33-A1B5-8FA71E02C52C}" type="presParOf" srcId="{F944FFD3-0234-4571-B2B1-3FFFC6FDBECB}" destId="{220D2539-7688-455E-B2E4-4980B46FAB2C}" srcOrd="1" destOrd="0" presId="urn:microsoft.com/office/officeart/2008/layout/LinedList"/>
    <dgm:cxn modelId="{1EECB2D1-BC24-46ED-9D82-8E569206FBA0}" type="presParOf" srcId="{F944FFD3-0234-4571-B2B1-3FFFC6FDBECB}" destId="{9282BF94-AB9D-4FE9-9247-206228B477E8}" srcOrd="2" destOrd="0" presId="urn:microsoft.com/office/officeart/2008/layout/LinedList"/>
    <dgm:cxn modelId="{AA0D2E73-A484-42F9-836D-4FED6E80CCE7}" type="presParOf" srcId="{9282BF94-AB9D-4FE9-9247-206228B477E8}" destId="{27EE6BA0-EE3C-4145-901E-0E2F6F3DDE3B}" srcOrd="0" destOrd="0" presId="urn:microsoft.com/office/officeart/2008/layout/LinedList"/>
    <dgm:cxn modelId="{CE0CCC83-6DE7-44C8-8443-4234165D5146}" type="presParOf" srcId="{9282BF94-AB9D-4FE9-9247-206228B477E8}" destId="{4D7B98A0-42A8-41E9-9D4F-9FB7DFC4812B}" srcOrd="1" destOrd="0" presId="urn:microsoft.com/office/officeart/2008/layout/LinedList"/>
    <dgm:cxn modelId="{8C938A1A-6625-46E1-ABD8-71FB83BFDE1E}" type="presParOf" srcId="{9282BF94-AB9D-4FE9-9247-206228B477E8}" destId="{8B2D1449-1BF3-4929-94C5-C9CBF1558E4C}" srcOrd="2" destOrd="0" presId="urn:microsoft.com/office/officeart/2008/layout/LinedList"/>
    <dgm:cxn modelId="{7BA6B54B-7C6E-4C6D-81A6-6A1E6F5F6162}" type="presParOf" srcId="{F944FFD3-0234-4571-B2B1-3FFFC6FDBECB}" destId="{0A71C507-0BFA-4FE8-BFAA-CF14A468C3C9}" srcOrd="3" destOrd="0" presId="urn:microsoft.com/office/officeart/2008/layout/LinedList"/>
    <dgm:cxn modelId="{719D81D4-C1C3-44AA-98F1-896FC47728E0}" type="presParOf" srcId="{F944FFD3-0234-4571-B2B1-3FFFC6FDBECB}" destId="{5C10C39A-1916-43AD-AC9D-E69DD02972E1}" srcOrd="4" destOrd="0" presId="urn:microsoft.com/office/officeart/2008/layout/LinedList"/>
    <dgm:cxn modelId="{41AB7A4D-8426-4D1F-9BBA-DBFC169634CF}" type="presParOf" srcId="{5C10C39A-1916-43AD-AC9D-E69DD02972E1}" destId="{FDD43672-C1B7-4008-88C1-C3E53310C733}" srcOrd="0" destOrd="0" presId="urn:microsoft.com/office/officeart/2008/layout/LinedList"/>
    <dgm:cxn modelId="{69BE0D64-3559-4558-8969-379D1616BD9E}" type="presParOf" srcId="{5C10C39A-1916-43AD-AC9D-E69DD02972E1}" destId="{B7A63887-B3EC-4E5E-B819-63B830FD7B80}" srcOrd="1" destOrd="0" presId="urn:microsoft.com/office/officeart/2008/layout/LinedList"/>
    <dgm:cxn modelId="{7D357DA3-EB65-4FF7-BF68-E626FE7556B7}" type="presParOf" srcId="{5C10C39A-1916-43AD-AC9D-E69DD02972E1}" destId="{49334D93-73EF-482E-85A6-4C1B5340681A}" srcOrd="2" destOrd="0" presId="urn:microsoft.com/office/officeart/2008/layout/LinedList"/>
    <dgm:cxn modelId="{32572242-6824-4281-B58B-559F63C165B2}" type="presParOf" srcId="{F944FFD3-0234-4571-B2B1-3FFFC6FDBECB}" destId="{B12C83B3-8307-4BD1-B04D-9AE4D6754333}" srcOrd="5" destOrd="0" presId="urn:microsoft.com/office/officeart/2008/layout/LinedList"/>
    <dgm:cxn modelId="{4F9035A2-5BFD-4067-9395-134B1A70D7A3}" type="presParOf" srcId="{F944FFD3-0234-4571-B2B1-3FFFC6FDBECB}" destId="{54317530-2BAF-4C7D-AAB9-B47C17624174}" srcOrd="6" destOrd="0" presId="urn:microsoft.com/office/officeart/2008/layout/LinedList"/>
    <dgm:cxn modelId="{7E210F7F-DAE0-47BF-A626-8D557BA48534}" type="presParOf" srcId="{54317530-2BAF-4C7D-AAB9-B47C17624174}" destId="{B805093B-D7A8-456D-9F5D-A98159721D4A}" srcOrd="0" destOrd="0" presId="urn:microsoft.com/office/officeart/2008/layout/LinedList"/>
    <dgm:cxn modelId="{FC4A23E5-9B3E-4346-A4F7-E1F732BDF326}" type="presParOf" srcId="{54317530-2BAF-4C7D-AAB9-B47C17624174}" destId="{C7F8EB21-AFAD-4F84-BBBF-10FFE86B6B85}" srcOrd="1" destOrd="0" presId="urn:microsoft.com/office/officeart/2008/layout/LinedList"/>
    <dgm:cxn modelId="{64716A26-8B97-4D56-944D-386906B4E2E6}" type="presParOf" srcId="{54317530-2BAF-4C7D-AAB9-B47C17624174}" destId="{EE5408CF-6EC3-4304-91AB-A9A777C48583}" srcOrd="2" destOrd="0" presId="urn:microsoft.com/office/officeart/2008/layout/LinedList"/>
    <dgm:cxn modelId="{D026C411-7E95-4E54-9B4E-A5B0FC808667}" type="presParOf" srcId="{F944FFD3-0234-4571-B2B1-3FFFC6FDBECB}" destId="{5C9EAF5B-B5E6-445F-A5BB-A619DEEB8FEA}" srcOrd="7" destOrd="0" presId="urn:microsoft.com/office/officeart/2008/layout/LinedList"/>
    <dgm:cxn modelId="{8558460D-E16E-4372-B170-29E065079AE1}" type="presParOf" srcId="{F944FFD3-0234-4571-B2B1-3FFFC6FDBECB}" destId="{F0C4126B-DCE1-44B2-B654-BA95BE4D15D7}" srcOrd="8" destOrd="0" presId="urn:microsoft.com/office/officeart/2008/layout/LinedList"/>
    <dgm:cxn modelId="{27816022-2CAD-4BC7-8C55-11EF4C966E1E}" type="presParOf" srcId="{F0C4126B-DCE1-44B2-B654-BA95BE4D15D7}" destId="{D7CCFE6D-D55F-4489-B954-911F84F51B95}" srcOrd="0" destOrd="0" presId="urn:microsoft.com/office/officeart/2008/layout/LinedList"/>
    <dgm:cxn modelId="{4A4B690A-6833-4131-A396-65A317B4FD5B}" type="presParOf" srcId="{F0C4126B-DCE1-44B2-B654-BA95BE4D15D7}" destId="{F3D88067-3E5F-40A6-96BA-82A7735B42E9}" srcOrd="1" destOrd="0" presId="urn:microsoft.com/office/officeart/2008/layout/LinedList"/>
    <dgm:cxn modelId="{B3AC68F6-6A47-4EEC-BA46-94842CAF660B}" type="presParOf" srcId="{F0C4126B-DCE1-44B2-B654-BA95BE4D15D7}" destId="{00879FF7-224B-4698-8DEB-E46F30A2B938}" srcOrd="2" destOrd="0" presId="urn:microsoft.com/office/officeart/2008/layout/LinedList"/>
    <dgm:cxn modelId="{CE7ED052-8BBD-41E8-B815-12DEC48A1729}" type="presParOf" srcId="{F6D728A3-3483-4AD8-A049-A31E0FA0ECCF}" destId="{633019CC-73E9-4742-A87B-A41DFACDAA8B}" srcOrd="2" destOrd="0" presId="urn:microsoft.com/office/officeart/2008/layout/LinedList"/>
    <dgm:cxn modelId="{9763FC9C-D6D9-4BA8-88B3-0818F8BAE266}" type="presParOf" srcId="{F6D728A3-3483-4AD8-A049-A31E0FA0ECCF}" destId="{A49FAB24-876C-4E0C-9DA3-6EAA22E7DBF7}"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D68E71D-684E-45D5-BA3B-C684734919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F98EF4E-5161-4EBA-B2D9-390C6BE1B8DA}">
      <dgm:prSet phldrT="[Text]"/>
      <dgm:spPr/>
      <dgm:t>
        <a:bodyPr/>
        <a:lstStyle/>
        <a:p>
          <a:r>
            <a:rPr lang="en-US" dirty="0" smtClean="0">
              <a:effectLst/>
            </a:rPr>
            <a:t>2</a:t>
          </a:r>
          <a:endParaRPr lang="en-US" dirty="0">
            <a:effectLst/>
          </a:endParaRPr>
        </a:p>
      </dgm:t>
    </dgm:pt>
    <dgm:pt modelId="{CACF3CE3-DF52-4184-95AC-FC7C77E6D6BF}" type="parTrans" cxnId="{589E954E-477F-4BA7-8CFB-D8208570FE35}">
      <dgm:prSet/>
      <dgm:spPr/>
      <dgm:t>
        <a:bodyPr/>
        <a:lstStyle/>
        <a:p>
          <a:endParaRPr lang="en-US"/>
        </a:p>
      </dgm:t>
    </dgm:pt>
    <dgm:pt modelId="{0631990A-BF2B-4208-A021-5D26CEA33E75}" type="sibTrans" cxnId="{589E954E-477F-4BA7-8CFB-D8208570FE35}">
      <dgm:prSet/>
      <dgm:spPr/>
      <dgm:t>
        <a:bodyPr/>
        <a:lstStyle/>
        <a:p>
          <a:endParaRPr lang="en-US"/>
        </a:p>
      </dgm:t>
    </dgm:pt>
    <dgm:pt modelId="{23CFAD6A-A89A-4941-8EF8-04C3C909056C}">
      <dgm:prSet phldrT="[Text]"/>
      <dgm:spPr/>
      <dgm:t>
        <a:bodyPr/>
        <a:lstStyle/>
        <a:p>
          <a:r>
            <a:rPr lang="en-US" dirty="0" smtClean="0">
              <a:solidFill>
                <a:srgbClr val="002060"/>
              </a:solidFill>
              <a:effectLst/>
            </a:rPr>
            <a:t>Quality Monitoring or Auditing</a:t>
          </a:r>
          <a:endParaRPr lang="en-US" dirty="0">
            <a:effectLst/>
          </a:endParaRPr>
        </a:p>
      </dgm:t>
    </dgm:pt>
    <dgm:pt modelId="{EE0846DB-2320-47E0-9749-BAB0B3AA83DA}" type="parTrans" cxnId="{4F369C15-4307-4ACB-A386-AD4D35E1DB26}">
      <dgm:prSet/>
      <dgm:spPr/>
      <dgm:t>
        <a:bodyPr/>
        <a:lstStyle/>
        <a:p>
          <a:endParaRPr lang="en-US"/>
        </a:p>
      </dgm:t>
    </dgm:pt>
    <dgm:pt modelId="{E49D3A0A-7F2E-45AC-85C3-11FA298F58A8}" type="sibTrans" cxnId="{4F369C15-4307-4ACB-A386-AD4D35E1DB26}">
      <dgm:prSet/>
      <dgm:spPr/>
      <dgm:t>
        <a:bodyPr/>
        <a:lstStyle/>
        <a:p>
          <a:endParaRPr lang="en-US"/>
        </a:p>
      </dgm:t>
    </dgm:pt>
    <dgm:pt modelId="{C3B234B8-6637-4D49-8E39-986CD21BF0BE}">
      <dgm:prSet phldrT="[Text]" custT="1"/>
      <dgm:spPr/>
      <dgm:t>
        <a:bodyPr/>
        <a:lstStyle/>
        <a:p>
          <a:r>
            <a:rPr lang="en-US" sz="1800" dirty="0" smtClean="0">
              <a:effectLst/>
              <a:latin typeface="Corbel" pitchFamily="34" charset="0"/>
            </a:rPr>
            <a:t>Determines that the procedures are current and correct.</a:t>
          </a:r>
          <a:endParaRPr lang="en-US" sz="1800" dirty="0">
            <a:effectLst/>
          </a:endParaRPr>
        </a:p>
      </dgm:t>
    </dgm:pt>
    <dgm:pt modelId="{E5CE241D-A8F0-4790-A675-D314317FCA36}" type="parTrans" cxnId="{C6BD007C-A858-4D38-A022-993B23AEFAF3}">
      <dgm:prSet/>
      <dgm:spPr/>
      <dgm:t>
        <a:bodyPr/>
        <a:lstStyle/>
        <a:p>
          <a:endParaRPr lang="en-US"/>
        </a:p>
      </dgm:t>
    </dgm:pt>
    <dgm:pt modelId="{77307035-520A-499F-83AB-0FE46ADB9BE9}" type="sibTrans" cxnId="{C6BD007C-A858-4D38-A022-993B23AEFAF3}">
      <dgm:prSet/>
      <dgm:spPr/>
      <dgm:t>
        <a:bodyPr/>
        <a:lstStyle/>
        <a:p>
          <a:endParaRPr lang="en-US"/>
        </a:p>
      </dgm:t>
    </dgm:pt>
    <dgm:pt modelId="{E11612BD-143C-4210-A330-A0DF45994436}">
      <dgm:prSet custT="1"/>
      <dgm:spPr/>
      <dgm:t>
        <a:bodyPr/>
        <a:lstStyle/>
        <a:p>
          <a:r>
            <a:rPr lang="en-US" sz="1800" smtClean="0">
              <a:effectLst/>
              <a:latin typeface="Corbel" pitchFamily="34" charset="0"/>
            </a:rPr>
            <a:t>Procedures are being followed by properly trained operators.</a:t>
          </a:r>
          <a:endParaRPr lang="en-US" sz="1800" dirty="0" smtClean="0">
            <a:effectLst/>
            <a:latin typeface="Corbel" pitchFamily="34" charset="0"/>
          </a:endParaRPr>
        </a:p>
      </dgm:t>
    </dgm:pt>
    <dgm:pt modelId="{7C53130F-FD5E-4B0F-BC94-21967D1FCBA1}" type="parTrans" cxnId="{5CC9B644-4CF9-4A22-BDDD-469EE5F63EDB}">
      <dgm:prSet/>
      <dgm:spPr/>
      <dgm:t>
        <a:bodyPr/>
        <a:lstStyle/>
        <a:p>
          <a:endParaRPr lang="en-US"/>
        </a:p>
      </dgm:t>
    </dgm:pt>
    <dgm:pt modelId="{72C36613-8B5E-4A36-8258-FF393E438DA6}" type="sibTrans" cxnId="{5CC9B644-4CF9-4A22-BDDD-469EE5F63EDB}">
      <dgm:prSet/>
      <dgm:spPr/>
      <dgm:t>
        <a:bodyPr/>
        <a:lstStyle/>
        <a:p>
          <a:endParaRPr lang="en-US"/>
        </a:p>
      </dgm:t>
    </dgm:pt>
    <dgm:pt modelId="{ECBCD156-FAB6-49C4-92D6-D05EC1F8C698}">
      <dgm:prSet custT="1"/>
      <dgm:spPr/>
      <dgm:t>
        <a:bodyPr/>
        <a:lstStyle/>
        <a:p>
          <a:r>
            <a:rPr lang="en-US" sz="1800" dirty="0" smtClean="0">
              <a:effectLst/>
              <a:latin typeface="Corbel" pitchFamily="34" charset="0"/>
            </a:rPr>
            <a:t>Determines whether the equipment, facilities and operations are adequate and conforms to standards set by regulatory agencies.</a:t>
          </a:r>
          <a:endParaRPr lang="en-US" sz="1800" dirty="0">
            <a:effectLst/>
            <a:latin typeface="Corbel" pitchFamily="34" charset="0"/>
          </a:endParaRPr>
        </a:p>
      </dgm:t>
    </dgm:pt>
    <dgm:pt modelId="{5EB7DF6B-FD7C-429B-B7EE-1963427B507A}" type="parTrans" cxnId="{82AD6556-37FB-4F87-9D33-1568A5956145}">
      <dgm:prSet/>
      <dgm:spPr/>
      <dgm:t>
        <a:bodyPr/>
        <a:lstStyle/>
        <a:p>
          <a:endParaRPr lang="en-US"/>
        </a:p>
      </dgm:t>
    </dgm:pt>
    <dgm:pt modelId="{491E2F1B-3040-4275-ADBF-131755429F28}" type="sibTrans" cxnId="{82AD6556-37FB-4F87-9D33-1568A5956145}">
      <dgm:prSet/>
      <dgm:spPr/>
      <dgm:t>
        <a:bodyPr/>
        <a:lstStyle/>
        <a:p>
          <a:endParaRPr lang="en-US"/>
        </a:p>
      </dgm:t>
    </dgm:pt>
    <dgm:pt modelId="{8559DE48-CA70-43EB-B0E9-85DF6D04DC31}">
      <dgm:prSet custT="1"/>
      <dgm:spPr/>
      <dgm:t>
        <a:bodyPr/>
        <a:lstStyle/>
        <a:p>
          <a:endParaRPr lang="en-US" sz="1800" dirty="0" smtClean="0">
            <a:effectLst/>
            <a:latin typeface="Corbel" pitchFamily="34" charset="0"/>
          </a:endParaRPr>
        </a:p>
        <a:p>
          <a:r>
            <a:rPr lang="en-US" sz="1800" dirty="0" smtClean="0">
              <a:effectLst/>
              <a:latin typeface="Corbel" pitchFamily="34" charset="0"/>
            </a:rPr>
            <a:t>Continually assess operations w/in the organization.</a:t>
          </a:r>
          <a:endParaRPr lang="en-US" sz="1800" dirty="0">
            <a:effectLst/>
            <a:latin typeface="Corbel" pitchFamily="34" charset="0"/>
          </a:endParaRPr>
        </a:p>
      </dgm:t>
    </dgm:pt>
    <dgm:pt modelId="{D02EF8E8-1897-4A87-B302-2F827DF92E8D}" type="parTrans" cxnId="{BD1C0F5F-3315-4720-B0C9-D5039D7AD699}">
      <dgm:prSet/>
      <dgm:spPr/>
      <dgm:t>
        <a:bodyPr/>
        <a:lstStyle/>
        <a:p>
          <a:endParaRPr lang="en-US"/>
        </a:p>
      </dgm:t>
    </dgm:pt>
    <dgm:pt modelId="{565A0A00-946A-44D8-B417-5F4697C1C00A}" type="sibTrans" cxnId="{BD1C0F5F-3315-4720-B0C9-D5039D7AD699}">
      <dgm:prSet/>
      <dgm:spPr/>
      <dgm:t>
        <a:bodyPr/>
        <a:lstStyle/>
        <a:p>
          <a:endParaRPr lang="en-US"/>
        </a:p>
      </dgm:t>
    </dgm:pt>
    <dgm:pt modelId="{719EAE7A-1322-4B0B-92F5-792C000F8383}">
      <dgm:prSet custT="1"/>
      <dgm:spPr/>
      <dgm:t>
        <a:bodyPr/>
        <a:lstStyle/>
        <a:p>
          <a:r>
            <a:rPr lang="en-US" sz="1800" dirty="0" smtClean="0">
              <a:effectLst/>
              <a:latin typeface="Corbel" pitchFamily="34" charset="0"/>
            </a:rPr>
            <a:t>As advisory toward full compliance w/ all applicable internal &amp; external regulations.</a:t>
          </a:r>
          <a:endParaRPr lang="en-US" sz="1800" dirty="0">
            <a:effectLst/>
            <a:latin typeface="Corbel" pitchFamily="34" charset="0"/>
          </a:endParaRPr>
        </a:p>
      </dgm:t>
    </dgm:pt>
    <dgm:pt modelId="{CE812BF0-59CE-43E5-9780-0383C83593EC}" type="parTrans" cxnId="{EE2F8F85-E4A0-4547-9129-536497792EE1}">
      <dgm:prSet/>
      <dgm:spPr/>
      <dgm:t>
        <a:bodyPr/>
        <a:lstStyle/>
        <a:p>
          <a:endParaRPr lang="en-US"/>
        </a:p>
      </dgm:t>
    </dgm:pt>
    <dgm:pt modelId="{0CD102AF-5497-4B0A-BFDE-5D280029CC6F}" type="sibTrans" cxnId="{EE2F8F85-E4A0-4547-9129-536497792EE1}">
      <dgm:prSet/>
      <dgm:spPr/>
      <dgm:t>
        <a:bodyPr/>
        <a:lstStyle/>
        <a:p>
          <a:endParaRPr lang="en-US"/>
        </a:p>
      </dgm:t>
    </dgm:pt>
    <dgm:pt modelId="{99CF43B2-0201-443A-8AF2-0EB6481E0C59}" type="pres">
      <dgm:prSet presAssocID="{8D68E71D-684E-45D5-BA3B-C6847349193E}" presName="vert0" presStyleCnt="0">
        <dgm:presLayoutVars>
          <dgm:dir/>
          <dgm:animOne val="branch"/>
          <dgm:animLvl val="lvl"/>
        </dgm:presLayoutVars>
      </dgm:prSet>
      <dgm:spPr/>
      <dgm:t>
        <a:bodyPr/>
        <a:lstStyle/>
        <a:p>
          <a:endParaRPr lang="en-US"/>
        </a:p>
      </dgm:t>
    </dgm:pt>
    <dgm:pt modelId="{A612BB84-489E-418A-B84F-1A885815E1FF}" type="pres">
      <dgm:prSet presAssocID="{CF98EF4E-5161-4EBA-B2D9-390C6BE1B8DA}" presName="thickLine" presStyleLbl="alignNode1" presStyleIdx="0" presStyleCnt="1"/>
      <dgm:spPr/>
    </dgm:pt>
    <dgm:pt modelId="{0B7F2347-7853-45C0-B633-49F11196A219}" type="pres">
      <dgm:prSet presAssocID="{CF98EF4E-5161-4EBA-B2D9-390C6BE1B8DA}" presName="horz1" presStyleCnt="0"/>
      <dgm:spPr/>
    </dgm:pt>
    <dgm:pt modelId="{6D4FF0B1-85E8-4470-94FA-5D50C0659D49}" type="pres">
      <dgm:prSet presAssocID="{CF98EF4E-5161-4EBA-B2D9-390C6BE1B8DA}" presName="tx1" presStyleLbl="revTx" presStyleIdx="0" presStyleCnt="7"/>
      <dgm:spPr/>
      <dgm:t>
        <a:bodyPr/>
        <a:lstStyle/>
        <a:p>
          <a:endParaRPr lang="en-US"/>
        </a:p>
      </dgm:t>
    </dgm:pt>
    <dgm:pt modelId="{25920976-8E10-467A-810B-BA48170E45FB}" type="pres">
      <dgm:prSet presAssocID="{CF98EF4E-5161-4EBA-B2D9-390C6BE1B8DA}" presName="vert1" presStyleCnt="0"/>
      <dgm:spPr/>
    </dgm:pt>
    <dgm:pt modelId="{05294CEB-E1C4-45A0-87B9-8D7F9ACC72F8}" type="pres">
      <dgm:prSet presAssocID="{23CFAD6A-A89A-4941-8EF8-04C3C909056C}" presName="vertSpace2a" presStyleCnt="0"/>
      <dgm:spPr/>
    </dgm:pt>
    <dgm:pt modelId="{5412C13B-1C7F-4A53-9206-8EE6D204E8D3}" type="pres">
      <dgm:prSet presAssocID="{23CFAD6A-A89A-4941-8EF8-04C3C909056C}" presName="horz2" presStyleCnt="0"/>
      <dgm:spPr/>
    </dgm:pt>
    <dgm:pt modelId="{9C66D737-A2D1-48D8-9337-C46AEC3C5A53}" type="pres">
      <dgm:prSet presAssocID="{23CFAD6A-A89A-4941-8EF8-04C3C909056C}" presName="horzSpace2" presStyleCnt="0"/>
      <dgm:spPr/>
    </dgm:pt>
    <dgm:pt modelId="{FD3284C8-BE7E-42B2-ACD1-C322F1426BBA}" type="pres">
      <dgm:prSet presAssocID="{23CFAD6A-A89A-4941-8EF8-04C3C909056C}" presName="tx2" presStyleLbl="revTx" presStyleIdx="1" presStyleCnt="7"/>
      <dgm:spPr/>
      <dgm:t>
        <a:bodyPr/>
        <a:lstStyle/>
        <a:p>
          <a:endParaRPr lang="en-US"/>
        </a:p>
      </dgm:t>
    </dgm:pt>
    <dgm:pt modelId="{F0050998-F3F2-486C-8A58-DB68425FF2AC}" type="pres">
      <dgm:prSet presAssocID="{23CFAD6A-A89A-4941-8EF8-04C3C909056C}" presName="vert2" presStyleCnt="0"/>
      <dgm:spPr/>
    </dgm:pt>
    <dgm:pt modelId="{F52A0B43-1A71-4BA5-8445-8691FF405E46}" type="pres">
      <dgm:prSet presAssocID="{C3B234B8-6637-4D49-8E39-986CD21BF0BE}" presName="horz3" presStyleCnt="0"/>
      <dgm:spPr/>
    </dgm:pt>
    <dgm:pt modelId="{53A0BAF8-8926-421A-BCF2-12026951FD2A}" type="pres">
      <dgm:prSet presAssocID="{C3B234B8-6637-4D49-8E39-986CD21BF0BE}" presName="horzSpace3" presStyleCnt="0"/>
      <dgm:spPr/>
    </dgm:pt>
    <dgm:pt modelId="{10E37B42-20A7-4EE7-AA3B-C826B99EC24E}" type="pres">
      <dgm:prSet presAssocID="{C3B234B8-6637-4D49-8E39-986CD21BF0BE}" presName="tx3" presStyleLbl="revTx" presStyleIdx="2" presStyleCnt="7" custScaleX="192253"/>
      <dgm:spPr/>
      <dgm:t>
        <a:bodyPr/>
        <a:lstStyle/>
        <a:p>
          <a:endParaRPr lang="en-US"/>
        </a:p>
      </dgm:t>
    </dgm:pt>
    <dgm:pt modelId="{8CB717CF-CB04-4354-85B2-A8CE814C45F7}" type="pres">
      <dgm:prSet presAssocID="{C3B234B8-6637-4D49-8E39-986CD21BF0BE}" presName="vert3" presStyleCnt="0"/>
      <dgm:spPr/>
    </dgm:pt>
    <dgm:pt modelId="{793072DF-8101-4285-8C24-4545FBBEE7C9}" type="pres">
      <dgm:prSet presAssocID="{77307035-520A-499F-83AB-0FE46ADB9BE9}" presName="thinLine3" presStyleLbl="callout" presStyleIdx="0" presStyleCnt="5"/>
      <dgm:spPr/>
    </dgm:pt>
    <dgm:pt modelId="{BF462430-F9CF-44EC-B37A-4E849AAB3466}" type="pres">
      <dgm:prSet presAssocID="{E11612BD-143C-4210-A330-A0DF45994436}" presName="horz3" presStyleCnt="0"/>
      <dgm:spPr/>
    </dgm:pt>
    <dgm:pt modelId="{F3BAEAAD-298E-41B3-BB21-055A6078B90A}" type="pres">
      <dgm:prSet presAssocID="{E11612BD-143C-4210-A330-A0DF45994436}" presName="horzSpace3" presStyleCnt="0"/>
      <dgm:spPr/>
    </dgm:pt>
    <dgm:pt modelId="{CCE1894F-8789-4BE5-9733-9F2BEAAA2728}" type="pres">
      <dgm:prSet presAssocID="{E11612BD-143C-4210-A330-A0DF45994436}" presName="tx3" presStyleLbl="revTx" presStyleIdx="3" presStyleCnt="7" custScaleX="192253"/>
      <dgm:spPr/>
      <dgm:t>
        <a:bodyPr/>
        <a:lstStyle/>
        <a:p>
          <a:endParaRPr lang="en-US"/>
        </a:p>
      </dgm:t>
    </dgm:pt>
    <dgm:pt modelId="{33A26811-4EA3-460D-8A62-426D2875732B}" type="pres">
      <dgm:prSet presAssocID="{E11612BD-143C-4210-A330-A0DF45994436}" presName="vert3" presStyleCnt="0"/>
      <dgm:spPr/>
    </dgm:pt>
    <dgm:pt modelId="{D6442D20-4D4C-4AB9-BB41-3903224F7775}" type="pres">
      <dgm:prSet presAssocID="{72C36613-8B5E-4A36-8258-FF393E438DA6}" presName="thinLine3" presStyleLbl="callout" presStyleIdx="1" presStyleCnt="5" custLinFactNeighborY="-19830"/>
      <dgm:spPr/>
    </dgm:pt>
    <dgm:pt modelId="{BB6C557E-C2D6-4BE8-9699-AC9A01AF622E}" type="pres">
      <dgm:prSet presAssocID="{ECBCD156-FAB6-49C4-92D6-D05EC1F8C698}" presName="horz3" presStyleCnt="0"/>
      <dgm:spPr/>
    </dgm:pt>
    <dgm:pt modelId="{F2BBCED1-BFC3-49F4-BFEE-1B60F006B318}" type="pres">
      <dgm:prSet presAssocID="{ECBCD156-FAB6-49C4-92D6-D05EC1F8C698}" presName="horzSpace3" presStyleCnt="0"/>
      <dgm:spPr/>
    </dgm:pt>
    <dgm:pt modelId="{783E9C89-4C21-4228-AD73-94444B6488A5}" type="pres">
      <dgm:prSet presAssocID="{ECBCD156-FAB6-49C4-92D6-D05EC1F8C698}" presName="tx3" presStyleLbl="revTx" presStyleIdx="4" presStyleCnt="7" custScaleX="192253" custLinFactNeighborX="-1455" custLinFactNeighborY="-3365"/>
      <dgm:spPr/>
      <dgm:t>
        <a:bodyPr/>
        <a:lstStyle/>
        <a:p>
          <a:endParaRPr lang="en-US"/>
        </a:p>
      </dgm:t>
    </dgm:pt>
    <dgm:pt modelId="{B795F13C-5637-43A2-A004-736522947E7C}" type="pres">
      <dgm:prSet presAssocID="{ECBCD156-FAB6-49C4-92D6-D05EC1F8C698}" presName="vert3" presStyleCnt="0"/>
      <dgm:spPr/>
    </dgm:pt>
    <dgm:pt modelId="{CA0847D0-7BA1-4F4B-B4DB-13E82AC88AE5}" type="pres">
      <dgm:prSet presAssocID="{491E2F1B-3040-4275-ADBF-131755429F28}" presName="thinLine3" presStyleLbl="callout" presStyleIdx="2" presStyleCnt="5" custLinFactNeighborY="28355"/>
      <dgm:spPr/>
    </dgm:pt>
    <dgm:pt modelId="{8A63E8C8-15CB-4A13-A1E0-36A8F09334CF}" type="pres">
      <dgm:prSet presAssocID="{8559DE48-CA70-43EB-B0E9-85DF6D04DC31}" presName="horz3" presStyleCnt="0"/>
      <dgm:spPr/>
    </dgm:pt>
    <dgm:pt modelId="{456FFE5E-1269-4AB7-B4F6-0FF66086C6F5}" type="pres">
      <dgm:prSet presAssocID="{8559DE48-CA70-43EB-B0E9-85DF6D04DC31}" presName="horzSpace3" presStyleCnt="0"/>
      <dgm:spPr/>
    </dgm:pt>
    <dgm:pt modelId="{62A23A2A-2057-46BF-B364-C29991B1D9B0}" type="pres">
      <dgm:prSet presAssocID="{8559DE48-CA70-43EB-B0E9-85DF6D04DC31}" presName="tx3" presStyleLbl="revTx" presStyleIdx="5" presStyleCnt="7" custScaleX="192253"/>
      <dgm:spPr/>
      <dgm:t>
        <a:bodyPr/>
        <a:lstStyle/>
        <a:p>
          <a:endParaRPr lang="en-US"/>
        </a:p>
      </dgm:t>
    </dgm:pt>
    <dgm:pt modelId="{A3EE475C-C5AE-4650-BA68-7EA9D00DCA82}" type="pres">
      <dgm:prSet presAssocID="{8559DE48-CA70-43EB-B0E9-85DF6D04DC31}" presName="vert3" presStyleCnt="0"/>
      <dgm:spPr/>
    </dgm:pt>
    <dgm:pt modelId="{B5BD3143-69CE-4376-BF40-928B968E554F}" type="pres">
      <dgm:prSet presAssocID="{565A0A00-946A-44D8-B417-5F4697C1C00A}" presName="thinLine3" presStyleLbl="callout" presStyleIdx="3" presStyleCnt="5"/>
      <dgm:spPr/>
    </dgm:pt>
    <dgm:pt modelId="{86AF33C0-A9E3-4C00-958D-820EEDC0A2B1}" type="pres">
      <dgm:prSet presAssocID="{719EAE7A-1322-4B0B-92F5-792C000F8383}" presName="horz3" presStyleCnt="0"/>
      <dgm:spPr/>
    </dgm:pt>
    <dgm:pt modelId="{8796759B-7A93-4B8B-BAB3-1040DDB7DF77}" type="pres">
      <dgm:prSet presAssocID="{719EAE7A-1322-4B0B-92F5-792C000F8383}" presName="horzSpace3" presStyleCnt="0"/>
      <dgm:spPr/>
    </dgm:pt>
    <dgm:pt modelId="{88056853-59EF-4F3F-89CF-D4A8A4786797}" type="pres">
      <dgm:prSet presAssocID="{719EAE7A-1322-4B0B-92F5-792C000F8383}" presName="tx3" presStyleLbl="revTx" presStyleIdx="6" presStyleCnt="7" custScaleX="192253"/>
      <dgm:spPr/>
      <dgm:t>
        <a:bodyPr/>
        <a:lstStyle/>
        <a:p>
          <a:endParaRPr lang="en-US"/>
        </a:p>
      </dgm:t>
    </dgm:pt>
    <dgm:pt modelId="{3D25C742-2840-4FDD-9782-4BBDAD0DF688}" type="pres">
      <dgm:prSet presAssocID="{719EAE7A-1322-4B0B-92F5-792C000F8383}" presName="vert3" presStyleCnt="0"/>
      <dgm:spPr/>
    </dgm:pt>
    <dgm:pt modelId="{0EC7AD2E-416C-4900-B2DE-FA7CA0A92E2E}" type="pres">
      <dgm:prSet presAssocID="{23CFAD6A-A89A-4941-8EF8-04C3C909056C}" presName="thinLine2b" presStyleLbl="callout" presStyleIdx="4" presStyleCnt="5"/>
      <dgm:spPr/>
    </dgm:pt>
    <dgm:pt modelId="{9C5231A5-E067-4CEC-9EC8-B354349BEAF4}" type="pres">
      <dgm:prSet presAssocID="{23CFAD6A-A89A-4941-8EF8-04C3C909056C}" presName="vertSpace2b" presStyleCnt="0"/>
      <dgm:spPr/>
    </dgm:pt>
  </dgm:ptLst>
  <dgm:cxnLst>
    <dgm:cxn modelId="{C6BD007C-A858-4D38-A022-993B23AEFAF3}" srcId="{23CFAD6A-A89A-4941-8EF8-04C3C909056C}" destId="{C3B234B8-6637-4D49-8E39-986CD21BF0BE}" srcOrd="0" destOrd="0" parTransId="{E5CE241D-A8F0-4790-A675-D314317FCA36}" sibTransId="{77307035-520A-499F-83AB-0FE46ADB9BE9}"/>
    <dgm:cxn modelId="{589E954E-477F-4BA7-8CFB-D8208570FE35}" srcId="{8D68E71D-684E-45D5-BA3B-C6847349193E}" destId="{CF98EF4E-5161-4EBA-B2D9-390C6BE1B8DA}" srcOrd="0" destOrd="0" parTransId="{CACF3CE3-DF52-4184-95AC-FC7C77E6D6BF}" sibTransId="{0631990A-BF2B-4208-A021-5D26CEA33E75}"/>
    <dgm:cxn modelId="{BD1C0F5F-3315-4720-B0C9-D5039D7AD699}" srcId="{23CFAD6A-A89A-4941-8EF8-04C3C909056C}" destId="{8559DE48-CA70-43EB-B0E9-85DF6D04DC31}" srcOrd="3" destOrd="0" parTransId="{D02EF8E8-1897-4A87-B302-2F827DF92E8D}" sibTransId="{565A0A00-946A-44D8-B417-5F4697C1C00A}"/>
    <dgm:cxn modelId="{0DD851A6-3D83-456A-9D64-3251E7235650}" type="presOf" srcId="{719EAE7A-1322-4B0B-92F5-792C000F8383}" destId="{88056853-59EF-4F3F-89CF-D4A8A4786797}" srcOrd="0" destOrd="0" presId="urn:microsoft.com/office/officeart/2008/layout/LinedList"/>
    <dgm:cxn modelId="{6293C718-BCA5-4939-9A36-A9678764F34D}" type="presOf" srcId="{8559DE48-CA70-43EB-B0E9-85DF6D04DC31}" destId="{62A23A2A-2057-46BF-B364-C29991B1D9B0}" srcOrd="0" destOrd="0" presId="urn:microsoft.com/office/officeart/2008/layout/LinedList"/>
    <dgm:cxn modelId="{4F369C15-4307-4ACB-A386-AD4D35E1DB26}" srcId="{CF98EF4E-5161-4EBA-B2D9-390C6BE1B8DA}" destId="{23CFAD6A-A89A-4941-8EF8-04C3C909056C}" srcOrd="0" destOrd="0" parTransId="{EE0846DB-2320-47E0-9749-BAB0B3AA83DA}" sibTransId="{E49D3A0A-7F2E-45AC-85C3-11FA298F58A8}"/>
    <dgm:cxn modelId="{1BAD368F-A373-44AA-96DB-B026AD0AEBF7}" type="presOf" srcId="{8D68E71D-684E-45D5-BA3B-C6847349193E}" destId="{99CF43B2-0201-443A-8AF2-0EB6481E0C59}" srcOrd="0" destOrd="0" presId="urn:microsoft.com/office/officeart/2008/layout/LinedList"/>
    <dgm:cxn modelId="{44792F6D-DAC6-4FF3-87AD-EFB58BC4CF4C}" type="presOf" srcId="{ECBCD156-FAB6-49C4-92D6-D05EC1F8C698}" destId="{783E9C89-4C21-4228-AD73-94444B6488A5}" srcOrd="0" destOrd="0" presId="urn:microsoft.com/office/officeart/2008/layout/LinedList"/>
    <dgm:cxn modelId="{B256E4B6-3367-4A8F-9F60-8B8F1C80285D}" type="presOf" srcId="{E11612BD-143C-4210-A330-A0DF45994436}" destId="{CCE1894F-8789-4BE5-9733-9F2BEAAA2728}" srcOrd="0" destOrd="0" presId="urn:microsoft.com/office/officeart/2008/layout/LinedList"/>
    <dgm:cxn modelId="{EE2F8F85-E4A0-4547-9129-536497792EE1}" srcId="{23CFAD6A-A89A-4941-8EF8-04C3C909056C}" destId="{719EAE7A-1322-4B0B-92F5-792C000F8383}" srcOrd="4" destOrd="0" parTransId="{CE812BF0-59CE-43E5-9780-0383C83593EC}" sibTransId="{0CD102AF-5497-4B0A-BFDE-5D280029CC6F}"/>
    <dgm:cxn modelId="{31B39D84-B923-48CE-8313-A70EEAAEEF32}" type="presOf" srcId="{C3B234B8-6637-4D49-8E39-986CD21BF0BE}" destId="{10E37B42-20A7-4EE7-AA3B-C826B99EC24E}" srcOrd="0" destOrd="0" presId="urn:microsoft.com/office/officeart/2008/layout/LinedList"/>
    <dgm:cxn modelId="{4F993949-F5BF-4E8B-9EEC-E2EECDCD50E4}" type="presOf" srcId="{CF98EF4E-5161-4EBA-B2D9-390C6BE1B8DA}" destId="{6D4FF0B1-85E8-4470-94FA-5D50C0659D49}" srcOrd="0" destOrd="0" presId="urn:microsoft.com/office/officeart/2008/layout/LinedList"/>
    <dgm:cxn modelId="{5CC9B644-4CF9-4A22-BDDD-469EE5F63EDB}" srcId="{23CFAD6A-A89A-4941-8EF8-04C3C909056C}" destId="{E11612BD-143C-4210-A330-A0DF45994436}" srcOrd="1" destOrd="0" parTransId="{7C53130F-FD5E-4B0F-BC94-21967D1FCBA1}" sibTransId="{72C36613-8B5E-4A36-8258-FF393E438DA6}"/>
    <dgm:cxn modelId="{82AD6556-37FB-4F87-9D33-1568A5956145}" srcId="{23CFAD6A-A89A-4941-8EF8-04C3C909056C}" destId="{ECBCD156-FAB6-49C4-92D6-D05EC1F8C698}" srcOrd="2" destOrd="0" parTransId="{5EB7DF6B-FD7C-429B-B7EE-1963427B507A}" sibTransId="{491E2F1B-3040-4275-ADBF-131755429F28}"/>
    <dgm:cxn modelId="{C7C80469-5E37-4D28-B3A0-F5C5DA6EA9BA}" type="presOf" srcId="{23CFAD6A-A89A-4941-8EF8-04C3C909056C}" destId="{FD3284C8-BE7E-42B2-ACD1-C322F1426BBA}" srcOrd="0" destOrd="0" presId="urn:microsoft.com/office/officeart/2008/layout/LinedList"/>
    <dgm:cxn modelId="{3581D82D-3A08-4C04-AEFA-DB63F7CFC291}" type="presParOf" srcId="{99CF43B2-0201-443A-8AF2-0EB6481E0C59}" destId="{A612BB84-489E-418A-B84F-1A885815E1FF}" srcOrd="0" destOrd="0" presId="urn:microsoft.com/office/officeart/2008/layout/LinedList"/>
    <dgm:cxn modelId="{B12B259C-9417-44FC-9CCC-CACF999BE764}" type="presParOf" srcId="{99CF43B2-0201-443A-8AF2-0EB6481E0C59}" destId="{0B7F2347-7853-45C0-B633-49F11196A219}" srcOrd="1" destOrd="0" presId="urn:microsoft.com/office/officeart/2008/layout/LinedList"/>
    <dgm:cxn modelId="{9977F205-B037-47AA-A40A-425CFE46B7B2}" type="presParOf" srcId="{0B7F2347-7853-45C0-B633-49F11196A219}" destId="{6D4FF0B1-85E8-4470-94FA-5D50C0659D49}" srcOrd="0" destOrd="0" presId="urn:microsoft.com/office/officeart/2008/layout/LinedList"/>
    <dgm:cxn modelId="{27592CE9-2164-4933-8848-C2035FBDCFBF}" type="presParOf" srcId="{0B7F2347-7853-45C0-B633-49F11196A219}" destId="{25920976-8E10-467A-810B-BA48170E45FB}" srcOrd="1" destOrd="0" presId="urn:microsoft.com/office/officeart/2008/layout/LinedList"/>
    <dgm:cxn modelId="{FFA877E4-C6D2-4E7B-B9A8-2A21F3DBD71F}" type="presParOf" srcId="{25920976-8E10-467A-810B-BA48170E45FB}" destId="{05294CEB-E1C4-45A0-87B9-8D7F9ACC72F8}" srcOrd="0" destOrd="0" presId="urn:microsoft.com/office/officeart/2008/layout/LinedList"/>
    <dgm:cxn modelId="{1BA417C3-6B9E-46F5-BF0D-E65E6E546217}" type="presParOf" srcId="{25920976-8E10-467A-810B-BA48170E45FB}" destId="{5412C13B-1C7F-4A53-9206-8EE6D204E8D3}" srcOrd="1" destOrd="0" presId="urn:microsoft.com/office/officeart/2008/layout/LinedList"/>
    <dgm:cxn modelId="{CF55A02D-65A5-4A6B-BFD2-85687E387213}" type="presParOf" srcId="{5412C13B-1C7F-4A53-9206-8EE6D204E8D3}" destId="{9C66D737-A2D1-48D8-9337-C46AEC3C5A53}" srcOrd="0" destOrd="0" presId="urn:microsoft.com/office/officeart/2008/layout/LinedList"/>
    <dgm:cxn modelId="{CE83BAE5-FA39-49CE-A7EF-DA9096ABBA38}" type="presParOf" srcId="{5412C13B-1C7F-4A53-9206-8EE6D204E8D3}" destId="{FD3284C8-BE7E-42B2-ACD1-C322F1426BBA}" srcOrd="1" destOrd="0" presId="urn:microsoft.com/office/officeart/2008/layout/LinedList"/>
    <dgm:cxn modelId="{F14A39F0-8EFB-4999-BE65-F2F12871FF1C}" type="presParOf" srcId="{5412C13B-1C7F-4A53-9206-8EE6D204E8D3}" destId="{F0050998-F3F2-486C-8A58-DB68425FF2AC}" srcOrd="2" destOrd="0" presId="urn:microsoft.com/office/officeart/2008/layout/LinedList"/>
    <dgm:cxn modelId="{0722AFB2-E2DB-4C7C-AEA8-3B49A1AEE3FA}" type="presParOf" srcId="{F0050998-F3F2-486C-8A58-DB68425FF2AC}" destId="{F52A0B43-1A71-4BA5-8445-8691FF405E46}" srcOrd="0" destOrd="0" presId="urn:microsoft.com/office/officeart/2008/layout/LinedList"/>
    <dgm:cxn modelId="{3E5E19D1-37C3-411D-A79A-7B712FD0A94B}" type="presParOf" srcId="{F52A0B43-1A71-4BA5-8445-8691FF405E46}" destId="{53A0BAF8-8926-421A-BCF2-12026951FD2A}" srcOrd="0" destOrd="0" presId="urn:microsoft.com/office/officeart/2008/layout/LinedList"/>
    <dgm:cxn modelId="{80774479-325B-4FC0-BFC1-EBE4629C1106}" type="presParOf" srcId="{F52A0B43-1A71-4BA5-8445-8691FF405E46}" destId="{10E37B42-20A7-4EE7-AA3B-C826B99EC24E}" srcOrd="1" destOrd="0" presId="urn:microsoft.com/office/officeart/2008/layout/LinedList"/>
    <dgm:cxn modelId="{DE02DED6-DB31-40C4-881B-27C2D0E253E2}" type="presParOf" srcId="{F52A0B43-1A71-4BA5-8445-8691FF405E46}" destId="{8CB717CF-CB04-4354-85B2-A8CE814C45F7}" srcOrd="2" destOrd="0" presId="urn:microsoft.com/office/officeart/2008/layout/LinedList"/>
    <dgm:cxn modelId="{B081AA43-1196-47BD-9551-CBA7575264DA}" type="presParOf" srcId="{F0050998-F3F2-486C-8A58-DB68425FF2AC}" destId="{793072DF-8101-4285-8C24-4545FBBEE7C9}" srcOrd="1" destOrd="0" presId="urn:microsoft.com/office/officeart/2008/layout/LinedList"/>
    <dgm:cxn modelId="{20C7665D-0AAC-43CD-9731-8D38702D5ACB}" type="presParOf" srcId="{F0050998-F3F2-486C-8A58-DB68425FF2AC}" destId="{BF462430-F9CF-44EC-B37A-4E849AAB3466}" srcOrd="2" destOrd="0" presId="urn:microsoft.com/office/officeart/2008/layout/LinedList"/>
    <dgm:cxn modelId="{9E40866E-2318-462E-BD52-C9E19343DEAF}" type="presParOf" srcId="{BF462430-F9CF-44EC-B37A-4E849AAB3466}" destId="{F3BAEAAD-298E-41B3-BB21-055A6078B90A}" srcOrd="0" destOrd="0" presId="urn:microsoft.com/office/officeart/2008/layout/LinedList"/>
    <dgm:cxn modelId="{B44D6F49-4138-4CA3-A753-E9752063F8F3}" type="presParOf" srcId="{BF462430-F9CF-44EC-B37A-4E849AAB3466}" destId="{CCE1894F-8789-4BE5-9733-9F2BEAAA2728}" srcOrd="1" destOrd="0" presId="urn:microsoft.com/office/officeart/2008/layout/LinedList"/>
    <dgm:cxn modelId="{F761B8E5-9BF0-4E45-94B0-375D5A705050}" type="presParOf" srcId="{BF462430-F9CF-44EC-B37A-4E849AAB3466}" destId="{33A26811-4EA3-460D-8A62-426D2875732B}" srcOrd="2" destOrd="0" presId="urn:microsoft.com/office/officeart/2008/layout/LinedList"/>
    <dgm:cxn modelId="{737AD818-A560-428D-9E28-7449C8726739}" type="presParOf" srcId="{F0050998-F3F2-486C-8A58-DB68425FF2AC}" destId="{D6442D20-4D4C-4AB9-BB41-3903224F7775}" srcOrd="3" destOrd="0" presId="urn:microsoft.com/office/officeart/2008/layout/LinedList"/>
    <dgm:cxn modelId="{E2DC5ABB-BCE0-47ED-8A39-8B1B609B8150}" type="presParOf" srcId="{F0050998-F3F2-486C-8A58-DB68425FF2AC}" destId="{BB6C557E-C2D6-4BE8-9699-AC9A01AF622E}" srcOrd="4" destOrd="0" presId="urn:microsoft.com/office/officeart/2008/layout/LinedList"/>
    <dgm:cxn modelId="{FF5F5FB9-799F-4803-AFBB-47D43783C184}" type="presParOf" srcId="{BB6C557E-C2D6-4BE8-9699-AC9A01AF622E}" destId="{F2BBCED1-BFC3-49F4-BFEE-1B60F006B318}" srcOrd="0" destOrd="0" presId="urn:microsoft.com/office/officeart/2008/layout/LinedList"/>
    <dgm:cxn modelId="{DA781988-CA78-4D5F-9604-A8BD978C57E4}" type="presParOf" srcId="{BB6C557E-C2D6-4BE8-9699-AC9A01AF622E}" destId="{783E9C89-4C21-4228-AD73-94444B6488A5}" srcOrd="1" destOrd="0" presId="urn:microsoft.com/office/officeart/2008/layout/LinedList"/>
    <dgm:cxn modelId="{0E4E1EC1-9094-403E-97C2-26BBD82497D8}" type="presParOf" srcId="{BB6C557E-C2D6-4BE8-9699-AC9A01AF622E}" destId="{B795F13C-5637-43A2-A004-736522947E7C}" srcOrd="2" destOrd="0" presId="urn:microsoft.com/office/officeart/2008/layout/LinedList"/>
    <dgm:cxn modelId="{B6115E82-A8CB-47BF-B0CF-B77551D672EB}" type="presParOf" srcId="{F0050998-F3F2-486C-8A58-DB68425FF2AC}" destId="{CA0847D0-7BA1-4F4B-B4DB-13E82AC88AE5}" srcOrd="5" destOrd="0" presId="urn:microsoft.com/office/officeart/2008/layout/LinedList"/>
    <dgm:cxn modelId="{F4EFABE4-1D8A-4905-9060-70940EB853D5}" type="presParOf" srcId="{F0050998-F3F2-486C-8A58-DB68425FF2AC}" destId="{8A63E8C8-15CB-4A13-A1E0-36A8F09334CF}" srcOrd="6" destOrd="0" presId="urn:microsoft.com/office/officeart/2008/layout/LinedList"/>
    <dgm:cxn modelId="{007F0015-BE3B-4552-BAE5-6E6D2DF69574}" type="presParOf" srcId="{8A63E8C8-15CB-4A13-A1E0-36A8F09334CF}" destId="{456FFE5E-1269-4AB7-B4F6-0FF66086C6F5}" srcOrd="0" destOrd="0" presId="urn:microsoft.com/office/officeart/2008/layout/LinedList"/>
    <dgm:cxn modelId="{82DEC711-95AB-4B77-9FEB-CA9859338634}" type="presParOf" srcId="{8A63E8C8-15CB-4A13-A1E0-36A8F09334CF}" destId="{62A23A2A-2057-46BF-B364-C29991B1D9B0}" srcOrd="1" destOrd="0" presId="urn:microsoft.com/office/officeart/2008/layout/LinedList"/>
    <dgm:cxn modelId="{D4821DE8-3151-48D7-B615-3E05359A3206}" type="presParOf" srcId="{8A63E8C8-15CB-4A13-A1E0-36A8F09334CF}" destId="{A3EE475C-C5AE-4650-BA68-7EA9D00DCA82}" srcOrd="2" destOrd="0" presId="urn:microsoft.com/office/officeart/2008/layout/LinedList"/>
    <dgm:cxn modelId="{A731EA70-B3E6-4818-B293-EA8AE8DFDD82}" type="presParOf" srcId="{F0050998-F3F2-486C-8A58-DB68425FF2AC}" destId="{B5BD3143-69CE-4376-BF40-928B968E554F}" srcOrd="7" destOrd="0" presId="urn:microsoft.com/office/officeart/2008/layout/LinedList"/>
    <dgm:cxn modelId="{865D0173-5477-4F5D-BD78-82279C9C71B5}" type="presParOf" srcId="{F0050998-F3F2-486C-8A58-DB68425FF2AC}" destId="{86AF33C0-A9E3-4C00-958D-820EEDC0A2B1}" srcOrd="8" destOrd="0" presId="urn:microsoft.com/office/officeart/2008/layout/LinedList"/>
    <dgm:cxn modelId="{538B4382-F4FD-4BCB-992B-9AF82E041FAD}" type="presParOf" srcId="{86AF33C0-A9E3-4C00-958D-820EEDC0A2B1}" destId="{8796759B-7A93-4B8B-BAB3-1040DDB7DF77}" srcOrd="0" destOrd="0" presId="urn:microsoft.com/office/officeart/2008/layout/LinedList"/>
    <dgm:cxn modelId="{DCDB2717-A6E1-42B1-8B71-B71CB0386DFD}" type="presParOf" srcId="{86AF33C0-A9E3-4C00-958D-820EEDC0A2B1}" destId="{88056853-59EF-4F3F-89CF-D4A8A4786797}" srcOrd="1" destOrd="0" presId="urn:microsoft.com/office/officeart/2008/layout/LinedList"/>
    <dgm:cxn modelId="{614867FA-6AB7-4AA3-A212-9EBAB8671621}" type="presParOf" srcId="{86AF33C0-A9E3-4C00-958D-820EEDC0A2B1}" destId="{3D25C742-2840-4FDD-9782-4BBDAD0DF688}" srcOrd="2" destOrd="0" presId="urn:microsoft.com/office/officeart/2008/layout/LinedList"/>
    <dgm:cxn modelId="{06E37226-18D5-4993-A6E5-FE2D750C09BE}" type="presParOf" srcId="{25920976-8E10-467A-810B-BA48170E45FB}" destId="{0EC7AD2E-416C-4900-B2DE-FA7CA0A92E2E}" srcOrd="2" destOrd="0" presId="urn:microsoft.com/office/officeart/2008/layout/LinedList"/>
    <dgm:cxn modelId="{7CE2D629-F26F-45AD-9B50-5A01092B1264}" type="presParOf" srcId="{25920976-8E10-467A-810B-BA48170E45FB}" destId="{9C5231A5-E067-4CEC-9EC8-B354349BEAF4}" srcOrd="3"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5C00510-3DCB-4E63-8AB2-E21463F79F73}" type="doc">
      <dgm:prSet loTypeId="urn:microsoft.com/office/officeart/2009/3/layout/SnapshotPictureList" loCatId="picture" qsTypeId="urn:microsoft.com/office/officeart/2005/8/quickstyle/simple1" qsCatId="simple" csTypeId="urn:microsoft.com/office/officeart/2005/8/colors/accent1_2" csCatId="accent1" phldr="1"/>
      <dgm:spPr/>
      <dgm:t>
        <a:bodyPr/>
        <a:lstStyle/>
        <a:p>
          <a:endParaRPr lang="en-US"/>
        </a:p>
      </dgm:t>
    </dgm:pt>
    <dgm:pt modelId="{DCE93D35-91CC-423B-9EE5-04FF17A62BB3}">
      <dgm:prSet phldrT="[Text]" custT="1"/>
      <dgm:spPr/>
      <dgm:t>
        <a:bodyPr/>
        <a:lstStyle/>
        <a:p>
          <a:r>
            <a:rPr lang="en-US" sz="2800" b="1" dirty="0" smtClean="0"/>
            <a:t>PRINCIPLE</a:t>
          </a:r>
          <a:endParaRPr lang="en-US" sz="2800" b="1" dirty="0"/>
        </a:p>
      </dgm:t>
    </dgm:pt>
    <dgm:pt modelId="{0ED7A4A2-471E-4EFD-9105-EFFEF409C528}" type="parTrans" cxnId="{00C6B2E8-A67F-46BA-8C42-876563BF227D}">
      <dgm:prSet/>
      <dgm:spPr/>
      <dgm:t>
        <a:bodyPr/>
        <a:lstStyle/>
        <a:p>
          <a:endParaRPr lang="en-US"/>
        </a:p>
      </dgm:t>
    </dgm:pt>
    <dgm:pt modelId="{5C958609-17FC-41AD-A157-C64D5C41574F}" type="sibTrans" cxnId="{00C6B2E8-A67F-46BA-8C42-876563BF227D}">
      <dgm:prSet/>
      <dgm:spPr/>
      <dgm:t>
        <a:bodyPr/>
        <a:lstStyle/>
        <a:p>
          <a:endParaRPr lang="en-US"/>
        </a:p>
      </dgm:t>
    </dgm:pt>
    <dgm:pt modelId="{AD41BB0B-E131-491D-A453-39B3AA57EDC0}">
      <dgm:prSet phldrT="[Text]" custT="1"/>
      <dgm:spPr/>
      <dgm:t>
        <a:bodyPr/>
        <a:lstStyle/>
        <a:p>
          <a:r>
            <a:rPr lang="en-US" sz="2600" i="1" dirty="0" smtClean="0">
              <a:solidFill>
                <a:srgbClr val="002060"/>
              </a:solidFill>
              <a:effectLst>
                <a:outerShdw blurRad="38100" dist="38100" dir="2700000" algn="tl">
                  <a:srgbClr val="000000">
                    <a:alpha val="43137"/>
                  </a:srgbClr>
                </a:outerShdw>
              </a:effectLst>
              <a:latin typeface="Corbel" pitchFamily="34" charset="0"/>
            </a:rPr>
            <a:t>A series of analytical measurements used to assess the quality of the analytical data (The “tools”)</a:t>
          </a:r>
          <a:endParaRPr lang="en-US" sz="2600" dirty="0"/>
        </a:p>
      </dgm:t>
    </dgm:pt>
    <dgm:pt modelId="{F1758500-562D-442C-B486-75BC6686A7D2}" type="parTrans" cxnId="{7E2FCCC7-3CD5-47A0-82AE-A532772BAB74}">
      <dgm:prSet/>
      <dgm:spPr/>
      <dgm:t>
        <a:bodyPr/>
        <a:lstStyle/>
        <a:p>
          <a:endParaRPr lang="en-US"/>
        </a:p>
      </dgm:t>
    </dgm:pt>
    <dgm:pt modelId="{696E7EC3-A413-4662-A4C3-A4D1EF4421A9}" type="sibTrans" cxnId="{7E2FCCC7-3CD5-47A0-82AE-A532772BAB74}">
      <dgm:prSet/>
      <dgm:spPr/>
      <dgm:t>
        <a:bodyPr/>
        <a:lstStyle/>
        <a:p>
          <a:endParaRPr lang="en-US"/>
        </a:p>
      </dgm:t>
    </dgm:pt>
    <dgm:pt modelId="{F0ACFBCE-9022-435B-8684-1753DC7C0417}" type="pres">
      <dgm:prSet presAssocID="{F5C00510-3DCB-4E63-8AB2-E21463F79F73}" presName="Name0" presStyleCnt="0">
        <dgm:presLayoutVars>
          <dgm:chMax/>
          <dgm:chPref/>
          <dgm:dir/>
          <dgm:animLvl val="lvl"/>
        </dgm:presLayoutVars>
      </dgm:prSet>
      <dgm:spPr/>
      <dgm:t>
        <a:bodyPr/>
        <a:lstStyle/>
        <a:p>
          <a:endParaRPr lang="en-US"/>
        </a:p>
      </dgm:t>
    </dgm:pt>
    <dgm:pt modelId="{04FC9384-05D5-4166-8D1A-6940F4B2FDA1}" type="pres">
      <dgm:prSet presAssocID="{DCE93D35-91CC-423B-9EE5-04FF17A62BB3}" presName="composite" presStyleCnt="0"/>
      <dgm:spPr/>
    </dgm:pt>
    <dgm:pt modelId="{1087688B-690A-40ED-A574-CCA77B6C3458}" type="pres">
      <dgm:prSet presAssocID="{DCE93D35-91CC-423B-9EE5-04FF17A62BB3}" presName="ParentAccentShape" presStyleLbl="trBgShp" presStyleIdx="0" presStyleCnt="2"/>
      <dgm:spPr/>
    </dgm:pt>
    <dgm:pt modelId="{7FCF68E5-3CE8-419F-A994-C493FA629698}" type="pres">
      <dgm:prSet presAssocID="{DCE93D35-91CC-423B-9EE5-04FF17A62BB3}" presName="ParentText" presStyleLbl="revTx" presStyleIdx="0" presStyleCnt="2" custScaleY="219958" custLinFactNeighborY="38109">
        <dgm:presLayoutVars>
          <dgm:chMax val="1"/>
          <dgm:chPref val="1"/>
          <dgm:bulletEnabled val="1"/>
        </dgm:presLayoutVars>
      </dgm:prSet>
      <dgm:spPr/>
      <dgm:t>
        <a:bodyPr/>
        <a:lstStyle/>
        <a:p>
          <a:endParaRPr lang="en-US"/>
        </a:p>
      </dgm:t>
    </dgm:pt>
    <dgm:pt modelId="{332A0784-57F7-4F6D-9792-C9EEB5CA0FC9}" type="pres">
      <dgm:prSet presAssocID="{DCE93D35-91CC-423B-9EE5-04FF17A62BB3}" presName="ChildText" presStyleLbl="revTx" presStyleIdx="1" presStyleCnt="2" custScaleX="126628">
        <dgm:presLayoutVars>
          <dgm:chMax val="0"/>
          <dgm:chPref val="0"/>
        </dgm:presLayoutVars>
      </dgm:prSet>
      <dgm:spPr/>
      <dgm:t>
        <a:bodyPr/>
        <a:lstStyle/>
        <a:p>
          <a:endParaRPr lang="en-US"/>
        </a:p>
      </dgm:t>
    </dgm:pt>
    <dgm:pt modelId="{2C225885-DAD5-4FCA-ADD7-6B2FFAC45F83}" type="pres">
      <dgm:prSet presAssocID="{DCE93D35-91CC-423B-9EE5-04FF17A62BB3}" presName="ChildAccentShape" presStyleLbl="trBgShp" presStyleIdx="1" presStyleCnt="2"/>
      <dgm:spPr/>
    </dgm:pt>
    <dgm:pt modelId="{A4BC62CD-0FE6-47DB-A6F9-71D74F7BCCD2}" type="pres">
      <dgm:prSet presAssocID="{DCE93D35-91CC-423B-9EE5-04FF17A62BB3}" presName="Image" presStyleLbl="alignImgPlace1" presStyleIdx="0" presStyleCnt="1"/>
      <dgm:spPr>
        <a:blipFill rotWithShape="1">
          <a:blip xmlns:r="http://schemas.openxmlformats.org/officeDocument/2006/relationships" r:embed="rId1"/>
          <a:stretch>
            <a:fillRect/>
          </a:stretch>
        </a:blipFill>
      </dgm:spPr>
      <dgm:t>
        <a:bodyPr/>
        <a:lstStyle/>
        <a:p>
          <a:endParaRPr lang="en-US"/>
        </a:p>
      </dgm:t>
    </dgm:pt>
  </dgm:ptLst>
  <dgm:cxnLst>
    <dgm:cxn modelId="{00C6B2E8-A67F-46BA-8C42-876563BF227D}" srcId="{F5C00510-3DCB-4E63-8AB2-E21463F79F73}" destId="{DCE93D35-91CC-423B-9EE5-04FF17A62BB3}" srcOrd="0" destOrd="0" parTransId="{0ED7A4A2-471E-4EFD-9105-EFFEF409C528}" sibTransId="{5C958609-17FC-41AD-A157-C64D5C41574F}"/>
    <dgm:cxn modelId="{130F844F-C4B1-4916-9E6E-2701137F0F9B}" type="presOf" srcId="{DCE93D35-91CC-423B-9EE5-04FF17A62BB3}" destId="{7FCF68E5-3CE8-419F-A994-C493FA629698}" srcOrd="0" destOrd="0" presId="urn:microsoft.com/office/officeart/2009/3/layout/SnapshotPictureList"/>
    <dgm:cxn modelId="{7E2FCCC7-3CD5-47A0-82AE-A532772BAB74}" srcId="{DCE93D35-91CC-423B-9EE5-04FF17A62BB3}" destId="{AD41BB0B-E131-491D-A453-39B3AA57EDC0}" srcOrd="0" destOrd="0" parTransId="{F1758500-562D-442C-B486-75BC6686A7D2}" sibTransId="{696E7EC3-A413-4662-A4C3-A4D1EF4421A9}"/>
    <dgm:cxn modelId="{579F8A8E-5822-4FE5-AD28-902CF7E2E909}" type="presOf" srcId="{F5C00510-3DCB-4E63-8AB2-E21463F79F73}" destId="{F0ACFBCE-9022-435B-8684-1753DC7C0417}" srcOrd="0" destOrd="0" presId="urn:microsoft.com/office/officeart/2009/3/layout/SnapshotPictureList"/>
    <dgm:cxn modelId="{81E3F687-4D96-4F79-A022-2D7DE45E980C}" type="presOf" srcId="{AD41BB0B-E131-491D-A453-39B3AA57EDC0}" destId="{332A0784-57F7-4F6D-9792-C9EEB5CA0FC9}" srcOrd="0" destOrd="0" presId="urn:microsoft.com/office/officeart/2009/3/layout/SnapshotPictureList"/>
    <dgm:cxn modelId="{78A8B1DC-A77B-46CA-8D68-0269A44B90D5}" type="presParOf" srcId="{F0ACFBCE-9022-435B-8684-1753DC7C0417}" destId="{04FC9384-05D5-4166-8D1A-6940F4B2FDA1}" srcOrd="0" destOrd="0" presId="urn:microsoft.com/office/officeart/2009/3/layout/SnapshotPictureList"/>
    <dgm:cxn modelId="{3799DB8E-DFB3-4A92-BFE9-D5E687260A31}" type="presParOf" srcId="{04FC9384-05D5-4166-8D1A-6940F4B2FDA1}" destId="{1087688B-690A-40ED-A574-CCA77B6C3458}" srcOrd="0" destOrd="0" presId="urn:microsoft.com/office/officeart/2009/3/layout/SnapshotPictureList"/>
    <dgm:cxn modelId="{3A79034F-7C29-4B8F-9DCF-877BA050E0AE}" type="presParOf" srcId="{04FC9384-05D5-4166-8D1A-6940F4B2FDA1}" destId="{7FCF68E5-3CE8-419F-A994-C493FA629698}" srcOrd="1" destOrd="0" presId="urn:microsoft.com/office/officeart/2009/3/layout/SnapshotPictureList"/>
    <dgm:cxn modelId="{A39748C0-758A-479E-B93C-404B9C22C47B}" type="presParOf" srcId="{04FC9384-05D5-4166-8D1A-6940F4B2FDA1}" destId="{332A0784-57F7-4F6D-9792-C9EEB5CA0FC9}" srcOrd="2" destOrd="0" presId="urn:microsoft.com/office/officeart/2009/3/layout/SnapshotPictureList"/>
    <dgm:cxn modelId="{0218A008-15A9-4BA6-86C0-74BD462499F4}" type="presParOf" srcId="{04FC9384-05D5-4166-8D1A-6940F4B2FDA1}" destId="{2C225885-DAD5-4FCA-ADD7-6B2FFAC45F83}" srcOrd="3" destOrd="0" presId="urn:microsoft.com/office/officeart/2009/3/layout/SnapshotPictureList"/>
    <dgm:cxn modelId="{8D7000CB-4633-45CC-8B4E-0CCCB0CD76C9}" type="presParOf" srcId="{04FC9384-05D5-4166-8D1A-6940F4B2FDA1}" destId="{A4BC62CD-0FE6-47DB-A6F9-71D74F7BCCD2}" srcOrd="4" destOrd="0" presId="urn:microsoft.com/office/officeart/2009/3/layout/Snapshot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34328EF-BCAA-450D-890E-97AAD9F2C5E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CFAD333-6152-41AE-A58C-6D61052DBCB6}">
      <dgm:prSet phldrT="[Text]"/>
      <dgm:spPr/>
      <dgm:t>
        <a:bodyPr/>
        <a:lstStyle/>
        <a:p>
          <a:r>
            <a:rPr lang="en-US" dirty="0" smtClean="0">
              <a:effectLst/>
              <a:latin typeface="Corbel" pitchFamily="34" charset="0"/>
            </a:rPr>
            <a:t>1</a:t>
          </a:r>
          <a:endParaRPr lang="en-US" dirty="0">
            <a:effectLst/>
          </a:endParaRPr>
        </a:p>
      </dgm:t>
    </dgm:pt>
    <dgm:pt modelId="{D7978D69-6F66-4692-A2EC-AAE4C509B4CF}" type="parTrans" cxnId="{A959ED0E-F948-4ECD-8860-B00CE0220F80}">
      <dgm:prSet/>
      <dgm:spPr/>
      <dgm:t>
        <a:bodyPr/>
        <a:lstStyle/>
        <a:p>
          <a:endParaRPr lang="en-US"/>
        </a:p>
      </dgm:t>
    </dgm:pt>
    <dgm:pt modelId="{F758C51D-D29A-44D3-A811-24EF6A608297}" type="sibTrans" cxnId="{A959ED0E-F948-4ECD-8860-B00CE0220F80}">
      <dgm:prSet/>
      <dgm:spPr/>
      <dgm:t>
        <a:bodyPr/>
        <a:lstStyle/>
        <a:p>
          <a:endParaRPr lang="en-US"/>
        </a:p>
      </dgm:t>
    </dgm:pt>
    <dgm:pt modelId="{496DAB42-666C-4FAC-AAF6-A7C795DAD77B}">
      <dgm:prSet/>
      <dgm:spPr/>
      <dgm:t>
        <a:bodyPr/>
        <a:lstStyle/>
        <a:p>
          <a:r>
            <a:rPr lang="en-US" dirty="0" smtClean="0">
              <a:effectLst/>
              <a:latin typeface="Corbel" pitchFamily="34" charset="0"/>
            </a:rPr>
            <a:t>2</a:t>
          </a:r>
        </a:p>
      </dgm:t>
    </dgm:pt>
    <dgm:pt modelId="{6DFFBFDF-4738-43C9-A65B-E89A48A3D13E}" type="parTrans" cxnId="{C913F837-E9E4-46A9-93B4-4335298A4087}">
      <dgm:prSet/>
      <dgm:spPr/>
      <dgm:t>
        <a:bodyPr/>
        <a:lstStyle/>
        <a:p>
          <a:endParaRPr lang="en-US"/>
        </a:p>
      </dgm:t>
    </dgm:pt>
    <dgm:pt modelId="{849E71F5-0CE7-44D4-B475-8198474BE7B2}" type="sibTrans" cxnId="{C913F837-E9E4-46A9-93B4-4335298A4087}">
      <dgm:prSet/>
      <dgm:spPr/>
      <dgm:t>
        <a:bodyPr/>
        <a:lstStyle/>
        <a:p>
          <a:endParaRPr lang="en-US"/>
        </a:p>
      </dgm:t>
    </dgm:pt>
    <dgm:pt modelId="{7F73CF71-22CE-493E-A597-B89724A05F92}">
      <dgm:prSet/>
      <dgm:spPr/>
      <dgm:t>
        <a:bodyPr/>
        <a:lstStyle/>
        <a:p>
          <a:r>
            <a:rPr lang="en-US" dirty="0" smtClean="0">
              <a:effectLst/>
              <a:latin typeface="Corbel" pitchFamily="34" charset="0"/>
            </a:rPr>
            <a:t>3</a:t>
          </a:r>
        </a:p>
      </dgm:t>
    </dgm:pt>
    <dgm:pt modelId="{8C199E81-B128-4913-A090-1427F41F0B18}" type="parTrans" cxnId="{037C407E-A5A0-4451-A554-75529DC68C37}">
      <dgm:prSet/>
      <dgm:spPr/>
      <dgm:t>
        <a:bodyPr/>
        <a:lstStyle/>
        <a:p>
          <a:endParaRPr lang="en-US"/>
        </a:p>
      </dgm:t>
    </dgm:pt>
    <dgm:pt modelId="{AD458988-A1B4-4888-BB3F-15DA23FFAECA}" type="sibTrans" cxnId="{037C407E-A5A0-4451-A554-75529DC68C37}">
      <dgm:prSet/>
      <dgm:spPr/>
      <dgm:t>
        <a:bodyPr/>
        <a:lstStyle/>
        <a:p>
          <a:endParaRPr lang="en-US"/>
        </a:p>
      </dgm:t>
    </dgm:pt>
    <dgm:pt modelId="{17B28A76-271B-4C4B-A394-A994F00BF9ED}">
      <dgm:prSet/>
      <dgm:spPr/>
      <dgm:t>
        <a:bodyPr/>
        <a:lstStyle/>
        <a:p>
          <a:r>
            <a:rPr lang="en-US" dirty="0" smtClean="0">
              <a:effectLst/>
              <a:latin typeface="Corbel" pitchFamily="34" charset="0"/>
            </a:rPr>
            <a:t>4</a:t>
          </a:r>
        </a:p>
      </dgm:t>
    </dgm:pt>
    <dgm:pt modelId="{7E144D76-425F-4D4E-90A3-63B1D9F06C8E}" type="parTrans" cxnId="{666A71E6-4FEA-4465-A500-C43225327D83}">
      <dgm:prSet/>
      <dgm:spPr/>
      <dgm:t>
        <a:bodyPr/>
        <a:lstStyle/>
        <a:p>
          <a:endParaRPr lang="en-US"/>
        </a:p>
      </dgm:t>
    </dgm:pt>
    <dgm:pt modelId="{1F848C9D-5B80-4AB0-8713-FB79BA68F84B}" type="sibTrans" cxnId="{666A71E6-4FEA-4465-A500-C43225327D83}">
      <dgm:prSet/>
      <dgm:spPr/>
      <dgm:t>
        <a:bodyPr/>
        <a:lstStyle/>
        <a:p>
          <a:endParaRPr lang="en-US"/>
        </a:p>
      </dgm:t>
    </dgm:pt>
    <dgm:pt modelId="{DC9C38DF-DE2C-46C4-839E-ACF121808288}">
      <dgm:prSet phldrT="[Text]"/>
      <dgm:spPr/>
      <dgm:t>
        <a:bodyPr/>
        <a:lstStyle/>
        <a:p>
          <a:r>
            <a:rPr lang="en-US" dirty="0" smtClean="0">
              <a:effectLst/>
              <a:latin typeface="Corbel" pitchFamily="34" charset="0"/>
            </a:rPr>
            <a:t>Sampling, inspection and testing of incoming RM, packaging, &amp; labeling components</a:t>
          </a:r>
          <a:endParaRPr lang="en-US" dirty="0">
            <a:effectLst/>
          </a:endParaRPr>
        </a:p>
      </dgm:t>
    </dgm:pt>
    <dgm:pt modelId="{64665DAB-C925-4F42-8471-C738F39031FB}" type="parTrans" cxnId="{933735B4-0162-4B75-BD6D-CCD50B839BF6}">
      <dgm:prSet/>
      <dgm:spPr/>
      <dgm:t>
        <a:bodyPr/>
        <a:lstStyle/>
        <a:p>
          <a:endParaRPr lang="en-US"/>
        </a:p>
      </dgm:t>
    </dgm:pt>
    <dgm:pt modelId="{3D45D3CF-027C-472C-9718-2E608309C325}" type="sibTrans" cxnId="{933735B4-0162-4B75-BD6D-CCD50B839BF6}">
      <dgm:prSet/>
      <dgm:spPr/>
      <dgm:t>
        <a:bodyPr/>
        <a:lstStyle/>
        <a:p>
          <a:endParaRPr lang="en-US"/>
        </a:p>
      </dgm:t>
    </dgm:pt>
    <dgm:pt modelId="{9136B3CA-6A45-4B58-B2C8-821AE5252AB9}">
      <dgm:prSet/>
      <dgm:spPr/>
      <dgm:t>
        <a:bodyPr/>
        <a:lstStyle/>
        <a:p>
          <a:r>
            <a:rPr lang="en-US" dirty="0" smtClean="0">
              <a:effectLst/>
              <a:latin typeface="Corbel" pitchFamily="34" charset="0"/>
            </a:rPr>
            <a:t>Physical inspection of product and operations at the critical intermediate stages (in-process)</a:t>
          </a:r>
        </a:p>
      </dgm:t>
    </dgm:pt>
    <dgm:pt modelId="{458F6581-B334-4056-B9CA-3C16ECA4B56C}" type="parTrans" cxnId="{A8A53B92-ADF3-4483-8A9F-9E8FE05FF4D4}">
      <dgm:prSet/>
      <dgm:spPr/>
      <dgm:t>
        <a:bodyPr/>
        <a:lstStyle/>
        <a:p>
          <a:endParaRPr lang="en-US"/>
        </a:p>
      </dgm:t>
    </dgm:pt>
    <dgm:pt modelId="{C2E8053F-001A-43D2-91D3-264D12B3EC4A}" type="sibTrans" cxnId="{A8A53B92-ADF3-4483-8A9F-9E8FE05FF4D4}">
      <dgm:prSet/>
      <dgm:spPr/>
      <dgm:t>
        <a:bodyPr/>
        <a:lstStyle/>
        <a:p>
          <a:endParaRPr lang="en-US"/>
        </a:p>
      </dgm:t>
    </dgm:pt>
    <dgm:pt modelId="{654B9EB7-A5F2-4D95-8B7F-B662FEC9421B}">
      <dgm:prSet/>
      <dgm:spPr/>
      <dgm:t>
        <a:bodyPr/>
        <a:lstStyle/>
        <a:p>
          <a:r>
            <a:rPr lang="en-US" smtClean="0">
              <a:effectLst/>
              <a:latin typeface="Corbel" pitchFamily="34" charset="0"/>
            </a:rPr>
            <a:t>Perform </a:t>
          </a:r>
          <a:r>
            <a:rPr lang="en-US" dirty="0" smtClean="0">
              <a:effectLst/>
              <a:latin typeface="Corbel" pitchFamily="34" charset="0"/>
            </a:rPr>
            <a:t>environmental monitoring.</a:t>
          </a:r>
        </a:p>
      </dgm:t>
    </dgm:pt>
    <dgm:pt modelId="{972381DA-180A-4549-AB8E-74E00FB7A64E}" type="parTrans" cxnId="{A42F524C-82E9-4B3F-93D4-E86E12CB0011}">
      <dgm:prSet/>
      <dgm:spPr/>
      <dgm:t>
        <a:bodyPr/>
        <a:lstStyle/>
        <a:p>
          <a:endParaRPr lang="en-US"/>
        </a:p>
      </dgm:t>
    </dgm:pt>
    <dgm:pt modelId="{E00ADBF9-FC77-430A-9286-9AB51A6E6286}" type="sibTrans" cxnId="{A42F524C-82E9-4B3F-93D4-E86E12CB0011}">
      <dgm:prSet/>
      <dgm:spPr/>
      <dgm:t>
        <a:bodyPr/>
        <a:lstStyle/>
        <a:p>
          <a:endParaRPr lang="en-US"/>
        </a:p>
      </dgm:t>
    </dgm:pt>
    <dgm:pt modelId="{4E60BB05-92C7-4E4D-9537-08EDE949E193}">
      <dgm:prSet/>
      <dgm:spPr/>
      <dgm:t>
        <a:bodyPr/>
        <a:lstStyle/>
        <a:p>
          <a:r>
            <a:rPr lang="en-US" dirty="0" smtClean="0">
              <a:effectLst/>
              <a:latin typeface="Corbel" pitchFamily="34" charset="0"/>
            </a:rPr>
            <a:t>Conduct required test on the FP.</a:t>
          </a:r>
          <a:endParaRPr lang="en-US" dirty="0">
            <a:effectLst/>
            <a:latin typeface="Corbel" pitchFamily="34" charset="0"/>
          </a:endParaRPr>
        </a:p>
      </dgm:t>
    </dgm:pt>
    <dgm:pt modelId="{9A692502-CEDA-4758-8175-17A7D2D40126}" type="parTrans" cxnId="{480D9DE6-162D-4716-BB30-C038C1B77585}">
      <dgm:prSet/>
      <dgm:spPr/>
      <dgm:t>
        <a:bodyPr/>
        <a:lstStyle/>
        <a:p>
          <a:endParaRPr lang="en-US"/>
        </a:p>
      </dgm:t>
    </dgm:pt>
    <dgm:pt modelId="{FC3CC0DD-9D68-4FC8-8286-1B12E82ABF49}" type="sibTrans" cxnId="{480D9DE6-162D-4716-BB30-C038C1B77585}">
      <dgm:prSet/>
      <dgm:spPr/>
      <dgm:t>
        <a:bodyPr/>
        <a:lstStyle/>
        <a:p>
          <a:endParaRPr lang="en-US"/>
        </a:p>
      </dgm:t>
    </dgm:pt>
    <dgm:pt modelId="{382D18E4-261D-4C5B-9605-D02A717E830B}" type="pres">
      <dgm:prSet presAssocID="{E34328EF-BCAA-450D-890E-97AAD9F2C5EA}" presName="vert0" presStyleCnt="0">
        <dgm:presLayoutVars>
          <dgm:dir/>
          <dgm:animOne val="branch"/>
          <dgm:animLvl val="lvl"/>
        </dgm:presLayoutVars>
      </dgm:prSet>
      <dgm:spPr/>
      <dgm:t>
        <a:bodyPr/>
        <a:lstStyle/>
        <a:p>
          <a:endParaRPr lang="en-US"/>
        </a:p>
      </dgm:t>
    </dgm:pt>
    <dgm:pt modelId="{7FDE4844-9CA8-42B2-85A3-44C1584424DA}" type="pres">
      <dgm:prSet presAssocID="{CCFAD333-6152-41AE-A58C-6D61052DBCB6}" presName="thickLine" presStyleLbl="alignNode1" presStyleIdx="0" presStyleCnt="4"/>
      <dgm:spPr/>
    </dgm:pt>
    <dgm:pt modelId="{CCF7E37D-17B1-4183-8B52-A2BDFE241BFF}" type="pres">
      <dgm:prSet presAssocID="{CCFAD333-6152-41AE-A58C-6D61052DBCB6}" presName="horz1" presStyleCnt="0"/>
      <dgm:spPr/>
    </dgm:pt>
    <dgm:pt modelId="{FCC9D151-581E-4638-BE5F-1E21099836C1}" type="pres">
      <dgm:prSet presAssocID="{CCFAD333-6152-41AE-A58C-6D61052DBCB6}" presName="tx1" presStyleLbl="revTx" presStyleIdx="0" presStyleCnt="8"/>
      <dgm:spPr/>
      <dgm:t>
        <a:bodyPr/>
        <a:lstStyle/>
        <a:p>
          <a:endParaRPr lang="en-US"/>
        </a:p>
      </dgm:t>
    </dgm:pt>
    <dgm:pt modelId="{46E96144-9B7E-4739-8F57-BD43D8BDABA6}" type="pres">
      <dgm:prSet presAssocID="{CCFAD333-6152-41AE-A58C-6D61052DBCB6}" presName="vert1" presStyleCnt="0"/>
      <dgm:spPr/>
    </dgm:pt>
    <dgm:pt modelId="{BD84F1E0-B7E7-4060-ADAB-39300AF5CD55}" type="pres">
      <dgm:prSet presAssocID="{DC9C38DF-DE2C-46C4-839E-ACF121808288}" presName="vertSpace2a" presStyleCnt="0"/>
      <dgm:spPr/>
    </dgm:pt>
    <dgm:pt modelId="{63CAAB4A-77DE-4552-BEEB-203F168CC672}" type="pres">
      <dgm:prSet presAssocID="{DC9C38DF-DE2C-46C4-839E-ACF121808288}" presName="horz2" presStyleCnt="0"/>
      <dgm:spPr/>
    </dgm:pt>
    <dgm:pt modelId="{B50C7FF0-2367-4B7C-9692-4EA2EF190A45}" type="pres">
      <dgm:prSet presAssocID="{DC9C38DF-DE2C-46C4-839E-ACF121808288}" presName="horzSpace2" presStyleCnt="0"/>
      <dgm:spPr/>
    </dgm:pt>
    <dgm:pt modelId="{7308BD9A-C0C4-449D-8429-C0BFD2AF4ADB}" type="pres">
      <dgm:prSet presAssocID="{DC9C38DF-DE2C-46C4-839E-ACF121808288}" presName="tx2" presStyleLbl="revTx" presStyleIdx="1" presStyleCnt="8"/>
      <dgm:spPr/>
      <dgm:t>
        <a:bodyPr/>
        <a:lstStyle/>
        <a:p>
          <a:endParaRPr lang="en-US"/>
        </a:p>
      </dgm:t>
    </dgm:pt>
    <dgm:pt modelId="{6FF32154-5E54-45AB-9884-C8381974C2CC}" type="pres">
      <dgm:prSet presAssocID="{DC9C38DF-DE2C-46C4-839E-ACF121808288}" presName="vert2" presStyleCnt="0"/>
      <dgm:spPr/>
    </dgm:pt>
    <dgm:pt modelId="{EF30A2FA-A0CB-4D27-9057-274B408A40EE}" type="pres">
      <dgm:prSet presAssocID="{DC9C38DF-DE2C-46C4-839E-ACF121808288}" presName="thinLine2b" presStyleLbl="callout" presStyleIdx="0" presStyleCnt="4"/>
      <dgm:spPr/>
    </dgm:pt>
    <dgm:pt modelId="{45717DF1-B144-4CB5-A4E3-C798542698AC}" type="pres">
      <dgm:prSet presAssocID="{DC9C38DF-DE2C-46C4-839E-ACF121808288}" presName="vertSpace2b" presStyleCnt="0"/>
      <dgm:spPr/>
    </dgm:pt>
    <dgm:pt modelId="{3B9C863E-A7D5-44E3-92DC-6DB6FAB7483A}" type="pres">
      <dgm:prSet presAssocID="{496DAB42-666C-4FAC-AAF6-A7C795DAD77B}" presName="thickLine" presStyleLbl="alignNode1" presStyleIdx="1" presStyleCnt="4"/>
      <dgm:spPr/>
    </dgm:pt>
    <dgm:pt modelId="{E7E41319-59AC-4EA4-A89D-03F20CC8FF1F}" type="pres">
      <dgm:prSet presAssocID="{496DAB42-666C-4FAC-AAF6-A7C795DAD77B}" presName="horz1" presStyleCnt="0"/>
      <dgm:spPr/>
    </dgm:pt>
    <dgm:pt modelId="{1062384E-E614-488E-A2EE-41B19BB24498}" type="pres">
      <dgm:prSet presAssocID="{496DAB42-666C-4FAC-AAF6-A7C795DAD77B}" presName="tx1" presStyleLbl="revTx" presStyleIdx="2" presStyleCnt="8"/>
      <dgm:spPr/>
      <dgm:t>
        <a:bodyPr/>
        <a:lstStyle/>
        <a:p>
          <a:endParaRPr lang="en-US"/>
        </a:p>
      </dgm:t>
    </dgm:pt>
    <dgm:pt modelId="{24839123-C2B2-45DB-A06E-A5D795A3359A}" type="pres">
      <dgm:prSet presAssocID="{496DAB42-666C-4FAC-AAF6-A7C795DAD77B}" presName="vert1" presStyleCnt="0"/>
      <dgm:spPr/>
    </dgm:pt>
    <dgm:pt modelId="{55ECB31A-6D47-4B94-9C9F-60FDF64186A5}" type="pres">
      <dgm:prSet presAssocID="{9136B3CA-6A45-4B58-B2C8-821AE5252AB9}" presName="vertSpace2a" presStyleCnt="0"/>
      <dgm:spPr/>
    </dgm:pt>
    <dgm:pt modelId="{955722BB-EBD2-4835-801F-22477F721192}" type="pres">
      <dgm:prSet presAssocID="{9136B3CA-6A45-4B58-B2C8-821AE5252AB9}" presName="horz2" presStyleCnt="0"/>
      <dgm:spPr/>
    </dgm:pt>
    <dgm:pt modelId="{CAD31F87-93A5-40F2-A5D3-5817FFC9AD3B}" type="pres">
      <dgm:prSet presAssocID="{9136B3CA-6A45-4B58-B2C8-821AE5252AB9}" presName="horzSpace2" presStyleCnt="0"/>
      <dgm:spPr/>
    </dgm:pt>
    <dgm:pt modelId="{50BBE699-7B08-4F5A-90B0-43899E5DC315}" type="pres">
      <dgm:prSet presAssocID="{9136B3CA-6A45-4B58-B2C8-821AE5252AB9}" presName="tx2" presStyleLbl="revTx" presStyleIdx="3" presStyleCnt="8"/>
      <dgm:spPr/>
      <dgm:t>
        <a:bodyPr/>
        <a:lstStyle/>
        <a:p>
          <a:endParaRPr lang="en-US"/>
        </a:p>
      </dgm:t>
    </dgm:pt>
    <dgm:pt modelId="{EDFDE682-553F-41FA-8E3C-4E507ED23F7D}" type="pres">
      <dgm:prSet presAssocID="{9136B3CA-6A45-4B58-B2C8-821AE5252AB9}" presName="vert2" presStyleCnt="0"/>
      <dgm:spPr/>
    </dgm:pt>
    <dgm:pt modelId="{487F6DCB-560C-4682-AB81-7425476CAF62}" type="pres">
      <dgm:prSet presAssocID="{9136B3CA-6A45-4B58-B2C8-821AE5252AB9}" presName="thinLine2b" presStyleLbl="callout" presStyleIdx="1" presStyleCnt="4"/>
      <dgm:spPr/>
    </dgm:pt>
    <dgm:pt modelId="{6F37FB49-067B-460D-B50E-06EA1ED22542}" type="pres">
      <dgm:prSet presAssocID="{9136B3CA-6A45-4B58-B2C8-821AE5252AB9}" presName="vertSpace2b" presStyleCnt="0"/>
      <dgm:spPr/>
    </dgm:pt>
    <dgm:pt modelId="{B3E3A50B-7E1F-4BB4-AAED-EB3F42B435FB}" type="pres">
      <dgm:prSet presAssocID="{7F73CF71-22CE-493E-A597-B89724A05F92}" presName="thickLine" presStyleLbl="alignNode1" presStyleIdx="2" presStyleCnt="4"/>
      <dgm:spPr/>
    </dgm:pt>
    <dgm:pt modelId="{0AF19DC1-8F1B-4B4B-BEFF-BA8058A1408F}" type="pres">
      <dgm:prSet presAssocID="{7F73CF71-22CE-493E-A597-B89724A05F92}" presName="horz1" presStyleCnt="0"/>
      <dgm:spPr/>
    </dgm:pt>
    <dgm:pt modelId="{238EE3D9-81E8-46B5-8C04-64972983D342}" type="pres">
      <dgm:prSet presAssocID="{7F73CF71-22CE-493E-A597-B89724A05F92}" presName="tx1" presStyleLbl="revTx" presStyleIdx="4" presStyleCnt="8"/>
      <dgm:spPr/>
      <dgm:t>
        <a:bodyPr/>
        <a:lstStyle/>
        <a:p>
          <a:endParaRPr lang="en-US"/>
        </a:p>
      </dgm:t>
    </dgm:pt>
    <dgm:pt modelId="{253CCB9D-628A-4922-A546-787DCA3A8F4D}" type="pres">
      <dgm:prSet presAssocID="{7F73CF71-22CE-493E-A597-B89724A05F92}" presName="vert1" presStyleCnt="0"/>
      <dgm:spPr/>
    </dgm:pt>
    <dgm:pt modelId="{3A4A6F26-6BEA-4B5A-821E-3387279845CD}" type="pres">
      <dgm:prSet presAssocID="{654B9EB7-A5F2-4D95-8B7F-B662FEC9421B}" presName="vertSpace2a" presStyleCnt="0"/>
      <dgm:spPr/>
    </dgm:pt>
    <dgm:pt modelId="{1BB02D4C-9F04-4EE7-A8FD-D7869EC2E3D3}" type="pres">
      <dgm:prSet presAssocID="{654B9EB7-A5F2-4D95-8B7F-B662FEC9421B}" presName="horz2" presStyleCnt="0"/>
      <dgm:spPr/>
    </dgm:pt>
    <dgm:pt modelId="{D6D0554A-AE38-4231-B653-E317ECD63171}" type="pres">
      <dgm:prSet presAssocID="{654B9EB7-A5F2-4D95-8B7F-B662FEC9421B}" presName="horzSpace2" presStyleCnt="0"/>
      <dgm:spPr/>
    </dgm:pt>
    <dgm:pt modelId="{DAB76F39-58E1-4681-8D04-B01367039328}" type="pres">
      <dgm:prSet presAssocID="{654B9EB7-A5F2-4D95-8B7F-B662FEC9421B}" presName="tx2" presStyleLbl="revTx" presStyleIdx="5" presStyleCnt="8"/>
      <dgm:spPr/>
      <dgm:t>
        <a:bodyPr/>
        <a:lstStyle/>
        <a:p>
          <a:endParaRPr lang="en-US"/>
        </a:p>
      </dgm:t>
    </dgm:pt>
    <dgm:pt modelId="{5B7AAA0E-3430-4BD6-97A2-961AB7FF5D12}" type="pres">
      <dgm:prSet presAssocID="{654B9EB7-A5F2-4D95-8B7F-B662FEC9421B}" presName="vert2" presStyleCnt="0"/>
      <dgm:spPr/>
    </dgm:pt>
    <dgm:pt modelId="{D1EB8B3F-B54C-44E0-B36C-0BAEE3D5ACA0}" type="pres">
      <dgm:prSet presAssocID="{654B9EB7-A5F2-4D95-8B7F-B662FEC9421B}" presName="thinLine2b" presStyleLbl="callout" presStyleIdx="2" presStyleCnt="4"/>
      <dgm:spPr/>
    </dgm:pt>
    <dgm:pt modelId="{C45DE305-FA30-4006-863E-E2DF4D42CF30}" type="pres">
      <dgm:prSet presAssocID="{654B9EB7-A5F2-4D95-8B7F-B662FEC9421B}" presName="vertSpace2b" presStyleCnt="0"/>
      <dgm:spPr/>
    </dgm:pt>
    <dgm:pt modelId="{AA755EED-E374-4DEF-9C6D-EFBE40456801}" type="pres">
      <dgm:prSet presAssocID="{17B28A76-271B-4C4B-A394-A994F00BF9ED}" presName="thickLine" presStyleLbl="alignNode1" presStyleIdx="3" presStyleCnt="4"/>
      <dgm:spPr/>
    </dgm:pt>
    <dgm:pt modelId="{118480C9-EDEA-4452-89C5-79ABA6C9418D}" type="pres">
      <dgm:prSet presAssocID="{17B28A76-271B-4C4B-A394-A994F00BF9ED}" presName="horz1" presStyleCnt="0"/>
      <dgm:spPr/>
    </dgm:pt>
    <dgm:pt modelId="{FF7BF2D6-2B42-48D5-91A4-1E3CE3110BC9}" type="pres">
      <dgm:prSet presAssocID="{17B28A76-271B-4C4B-A394-A994F00BF9ED}" presName="tx1" presStyleLbl="revTx" presStyleIdx="6" presStyleCnt="8"/>
      <dgm:spPr/>
      <dgm:t>
        <a:bodyPr/>
        <a:lstStyle/>
        <a:p>
          <a:endParaRPr lang="en-US"/>
        </a:p>
      </dgm:t>
    </dgm:pt>
    <dgm:pt modelId="{767F3323-A4D5-451B-8800-9D611E640C50}" type="pres">
      <dgm:prSet presAssocID="{17B28A76-271B-4C4B-A394-A994F00BF9ED}" presName="vert1" presStyleCnt="0"/>
      <dgm:spPr/>
    </dgm:pt>
    <dgm:pt modelId="{05BFEF14-2C7D-46B0-84B9-E0C623BEEF03}" type="pres">
      <dgm:prSet presAssocID="{4E60BB05-92C7-4E4D-9537-08EDE949E193}" presName="vertSpace2a" presStyleCnt="0"/>
      <dgm:spPr/>
    </dgm:pt>
    <dgm:pt modelId="{390075D8-ADC0-438B-8A34-ED738FC46359}" type="pres">
      <dgm:prSet presAssocID="{4E60BB05-92C7-4E4D-9537-08EDE949E193}" presName="horz2" presStyleCnt="0"/>
      <dgm:spPr/>
    </dgm:pt>
    <dgm:pt modelId="{8A9988D1-0643-45C9-90A0-58FA622CAFF8}" type="pres">
      <dgm:prSet presAssocID="{4E60BB05-92C7-4E4D-9537-08EDE949E193}" presName="horzSpace2" presStyleCnt="0"/>
      <dgm:spPr/>
    </dgm:pt>
    <dgm:pt modelId="{D1EA0128-8EB0-4147-A07E-6435BBFA7EAD}" type="pres">
      <dgm:prSet presAssocID="{4E60BB05-92C7-4E4D-9537-08EDE949E193}" presName="tx2" presStyleLbl="revTx" presStyleIdx="7" presStyleCnt="8"/>
      <dgm:spPr/>
      <dgm:t>
        <a:bodyPr/>
        <a:lstStyle/>
        <a:p>
          <a:endParaRPr lang="en-US"/>
        </a:p>
      </dgm:t>
    </dgm:pt>
    <dgm:pt modelId="{24BE993A-5C66-4729-BA86-7CB830B5FFA0}" type="pres">
      <dgm:prSet presAssocID="{4E60BB05-92C7-4E4D-9537-08EDE949E193}" presName="vert2" presStyleCnt="0"/>
      <dgm:spPr/>
    </dgm:pt>
    <dgm:pt modelId="{B0D15EE6-DE21-4967-A500-FD27B803DB64}" type="pres">
      <dgm:prSet presAssocID="{4E60BB05-92C7-4E4D-9537-08EDE949E193}" presName="thinLine2b" presStyleLbl="callout" presStyleIdx="3" presStyleCnt="4"/>
      <dgm:spPr/>
    </dgm:pt>
    <dgm:pt modelId="{C42DBA2C-A2EC-4CEE-AB79-821C90FFFB17}" type="pres">
      <dgm:prSet presAssocID="{4E60BB05-92C7-4E4D-9537-08EDE949E193}" presName="vertSpace2b" presStyleCnt="0"/>
      <dgm:spPr/>
    </dgm:pt>
  </dgm:ptLst>
  <dgm:cxnLst>
    <dgm:cxn modelId="{71626B6E-9F31-4C4A-97F3-7E9FF1D9ED0A}" type="presOf" srcId="{DC9C38DF-DE2C-46C4-839E-ACF121808288}" destId="{7308BD9A-C0C4-449D-8429-C0BFD2AF4ADB}" srcOrd="0" destOrd="0" presId="urn:microsoft.com/office/officeart/2008/layout/LinedList"/>
    <dgm:cxn modelId="{DFADDE1B-8EA2-4475-99F1-187BC3E54986}" type="presOf" srcId="{496DAB42-666C-4FAC-AAF6-A7C795DAD77B}" destId="{1062384E-E614-488E-A2EE-41B19BB24498}" srcOrd="0" destOrd="0" presId="urn:microsoft.com/office/officeart/2008/layout/LinedList"/>
    <dgm:cxn modelId="{A42F524C-82E9-4B3F-93D4-E86E12CB0011}" srcId="{7F73CF71-22CE-493E-A597-B89724A05F92}" destId="{654B9EB7-A5F2-4D95-8B7F-B662FEC9421B}" srcOrd="0" destOrd="0" parTransId="{972381DA-180A-4549-AB8E-74E00FB7A64E}" sibTransId="{E00ADBF9-FC77-430A-9286-9AB51A6E6286}"/>
    <dgm:cxn modelId="{39E9C154-D089-43C3-B6EA-7D0E863B9A85}" type="presOf" srcId="{654B9EB7-A5F2-4D95-8B7F-B662FEC9421B}" destId="{DAB76F39-58E1-4681-8D04-B01367039328}" srcOrd="0" destOrd="0" presId="urn:microsoft.com/office/officeart/2008/layout/LinedList"/>
    <dgm:cxn modelId="{2BF5F180-D70A-46DD-96F4-924E493A75FD}" type="presOf" srcId="{17B28A76-271B-4C4B-A394-A994F00BF9ED}" destId="{FF7BF2D6-2B42-48D5-91A4-1E3CE3110BC9}" srcOrd="0" destOrd="0" presId="urn:microsoft.com/office/officeart/2008/layout/LinedList"/>
    <dgm:cxn modelId="{886BB754-0DE9-4013-90C9-3F6BAE8A031C}" type="presOf" srcId="{4E60BB05-92C7-4E4D-9537-08EDE949E193}" destId="{D1EA0128-8EB0-4147-A07E-6435BBFA7EAD}" srcOrd="0" destOrd="0" presId="urn:microsoft.com/office/officeart/2008/layout/LinedList"/>
    <dgm:cxn modelId="{933735B4-0162-4B75-BD6D-CCD50B839BF6}" srcId="{CCFAD333-6152-41AE-A58C-6D61052DBCB6}" destId="{DC9C38DF-DE2C-46C4-839E-ACF121808288}" srcOrd="0" destOrd="0" parTransId="{64665DAB-C925-4F42-8471-C738F39031FB}" sibTransId="{3D45D3CF-027C-472C-9718-2E608309C325}"/>
    <dgm:cxn modelId="{480D9DE6-162D-4716-BB30-C038C1B77585}" srcId="{17B28A76-271B-4C4B-A394-A994F00BF9ED}" destId="{4E60BB05-92C7-4E4D-9537-08EDE949E193}" srcOrd="0" destOrd="0" parTransId="{9A692502-CEDA-4758-8175-17A7D2D40126}" sibTransId="{FC3CC0DD-9D68-4FC8-8286-1B12E82ABF49}"/>
    <dgm:cxn modelId="{626AA9AB-9C77-4138-B2D9-C370C1C2F116}" type="presOf" srcId="{9136B3CA-6A45-4B58-B2C8-821AE5252AB9}" destId="{50BBE699-7B08-4F5A-90B0-43899E5DC315}" srcOrd="0" destOrd="0" presId="urn:microsoft.com/office/officeart/2008/layout/LinedList"/>
    <dgm:cxn modelId="{C913F837-E9E4-46A9-93B4-4335298A4087}" srcId="{E34328EF-BCAA-450D-890E-97AAD9F2C5EA}" destId="{496DAB42-666C-4FAC-AAF6-A7C795DAD77B}" srcOrd="1" destOrd="0" parTransId="{6DFFBFDF-4738-43C9-A65B-E89A48A3D13E}" sibTransId="{849E71F5-0CE7-44D4-B475-8198474BE7B2}"/>
    <dgm:cxn modelId="{012C974A-1A88-4382-9548-FCC6B1AF3FA5}" type="presOf" srcId="{CCFAD333-6152-41AE-A58C-6D61052DBCB6}" destId="{FCC9D151-581E-4638-BE5F-1E21099836C1}" srcOrd="0" destOrd="0" presId="urn:microsoft.com/office/officeart/2008/layout/LinedList"/>
    <dgm:cxn modelId="{6140B623-56A1-4481-A772-0CD47C542316}" type="presOf" srcId="{E34328EF-BCAA-450D-890E-97AAD9F2C5EA}" destId="{382D18E4-261D-4C5B-9605-D02A717E830B}" srcOrd="0" destOrd="0" presId="urn:microsoft.com/office/officeart/2008/layout/LinedList"/>
    <dgm:cxn modelId="{A8A53B92-ADF3-4483-8A9F-9E8FE05FF4D4}" srcId="{496DAB42-666C-4FAC-AAF6-A7C795DAD77B}" destId="{9136B3CA-6A45-4B58-B2C8-821AE5252AB9}" srcOrd="0" destOrd="0" parTransId="{458F6581-B334-4056-B9CA-3C16ECA4B56C}" sibTransId="{C2E8053F-001A-43D2-91D3-264D12B3EC4A}"/>
    <dgm:cxn modelId="{037C407E-A5A0-4451-A554-75529DC68C37}" srcId="{E34328EF-BCAA-450D-890E-97AAD9F2C5EA}" destId="{7F73CF71-22CE-493E-A597-B89724A05F92}" srcOrd="2" destOrd="0" parTransId="{8C199E81-B128-4913-A090-1427F41F0B18}" sibTransId="{AD458988-A1B4-4888-BB3F-15DA23FFAECA}"/>
    <dgm:cxn modelId="{AE66A4FC-41A5-47F1-ADBA-F2BCB28F8C26}" type="presOf" srcId="{7F73CF71-22CE-493E-A597-B89724A05F92}" destId="{238EE3D9-81E8-46B5-8C04-64972983D342}" srcOrd="0" destOrd="0" presId="urn:microsoft.com/office/officeart/2008/layout/LinedList"/>
    <dgm:cxn modelId="{A959ED0E-F948-4ECD-8860-B00CE0220F80}" srcId="{E34328EF-BCAA-450D-890E-97AAD9F2C5EA}" destId="{CCFAD333-6152-41AE-A58C-6D61052DBCB6}" srcOrd="0" destOrd="0" parTransId="{D7978D69-6F66-4692-A2EC-AAE4C509B4CF}" sibTransId="{F758C51D-D29A-44D3-A811-24EF6A608297}"/>
    <dgm:cxn modelId="{666A71E6-4FEA-4465-A500-C43225327D83}" srcId="{E34328EF-BCAA-450D-890E-97AAD9F2C5EA}" destId="{17B28A76-271B-4C4B-A394-A994F00BF9ED}" srcOrd="3" destOrd="0" parTransId="{7E144D76-425F-4D4E-90A3-63B1D9F06C8E}" sibTransId="{1F848C9D-5B80-4AB0-8713-FB79BA68F84B}"/>
    <dgm:cxn modelId="{C305EBCA-15D9-40A3-A627-FF62AFD2827E}" type="presParOf" srcId="{382D18E4-261D-4C5B-9605-D02A717E830B}" destId="{7FDE4844-9CA8-42B2-85A3-44C1584424DA}" srcOrd="0" destOrd="0" presId="urn:microsoft.com/office/officeart/2008/layout/LinedList"/>
    <dgm:cxn modelId="{2E350874-DBEF-49F6-8CF3-FE3A010F464A}" type="presParOf" srcId="{382D18E4-261D-4C5B-9605-D02A717E830B}" destId="{CCF7E37D-17B1-4183-8B52-A2BDFE241BFF}" srcOrd="1" destOrd="0" presId="urn:microsoft.com/office/officeart/2008/layout/LinedList"/>
    <dgm:cxn modelId="{27120512-B9C4-472A-A855-46D1BFBBFC1F}" type="presParOf" srcId="{CCF7E37D-17B1-4183-8B52-A2BDFE241BFF}" destId="{FCC9D151-581E-4638-BE5F-1E21099836C1}" srcOrd="0" destOrd="0" presId="urn:microsoft.com/office/officeart/2008/layout/LinedList"/>
    <dgm:cxn modelId="{93BD7DCB-E872-43D0-B47E-21E6554A3379}" type="presParOf" srcId="{CCF7E37D-17B1-4183-8B52-A2BDFE241BFF}" destId="{46E96144-9B7E-4739-8F57-BD43D8BDABA6}" srcOrd="1" destOrd="0" presId="urn:microsoft.com/office/officeart/2008/layout/LinedList"/>
    <dgm:cxn modelId="{4F4A28BD-EDC2-4B65-B7F0-E8795E1F5847}" type="presParOf" srcId="{46E96144-9B7E-4739-8F57-BD43D8BDABA6}" destId="{BD84F1E0-B7E7-4060-ADAB-39300AF5CD55}" srcOrd="0" destOrd="0" presId="urn:microsoft.com/office/officeart/2008/layout/LinedList"/>
    <dgm:cxn modelId="{37A7A6EB-8EAC-4BCD-9185-39B17CA6DA95}" type="presParOf" srcId="{46E96144-9B7E-4739-8F57-BD43D8BDABA6}" destId="{63CAAB4A-77DE-4552-BEEB-203F168CC672}" srcOrd="1" destOrd="0" presId="urn:microsoft.com/office/officeart/2008/layout/LinedList"/>
    <dgm:cxn modelId="{FCD965B7-0DAF-4BC7-BCCF-C886F9980896}" type="presParOf" srcId="{63CAAB4A-77DE-4552-BEEB-203F168CC672}" destId="{B50C7FF0-2367-4B7C-9692-4EA2EF190A45}" srcOrd="0" destOrd="0" presId="urn:microsoft.com/office/officeart/2008/layout/LinedList"/>
    <dgm:cxn modelId="{5E0439A1-751F-402B-A386-80C20EE83171}" type="presParOf" srcId="{63CAAB4A-77DE-4552-BEEB-203F168CC672}" destId="{7308BD9A-C0C4-449D-8429-C0BFD2AF4ADB}" srcOrd="1" destOrd="0" presId="urn:microsoft.com/office/officeart/2008/layout/LinedList"/>
    <dgm:cxn modelId="{A488495E-254B-4EAA-8A7F-850520B3614F}" type="presParOf" srcId="{63CAAB4A-77DE-4552-BEEB-203F168CC672}" destId="{6FF32154-5E54-45AB-9884-C8381974C2CC}" srcOrd="2" destOrd="0" presId="urn:microsoft.com/office/officeart/2008/layout/LinedList"/>
    <dgm:cxn modelId="{2029284B-1091-455E-B69B-92A13765AF04}" type="presParOf" srcId="{46E96144-9B7E-4739-8F57-BD43D8BDABA6}" destId="{EF30A2FA-A0CB-4D27-9057-274B408A40EE}" srcOrd="2" destOrd="0" presId="urn:microsoft.com/office/officeart/2008/layout/LinedList"/>
    <dgm:cxn modelId="{400AD89C-54F1-4564-AAB7-CA440012586D}" type="presParOf" srcId="{46E96144-9B7E-4739-8F57-BD43D8BDABA6}" destId="{45717DF1-B144-4CB5-A4E3-C798542698AC}" srcOrd="3" destOrd="0" presId="urn:microsoft.com/office/officeart/2008/layout/LinedList"/>
    <dgm:cxn modelId="{60BE3980-F455-44B7-ADA0-F5BF7B5F27F7}" type="presParOf" srcId="{382D18E4-261D-4C5B-9605-D02A717E830B}" destId="{3B9C863E-A7D5-44E3-92DC-6DB6FAB7483A}" srcOrd="2" destOrd="0" presId="urn:microsoft.com/office/officeart/2008/layout/LinedList"/>
    <dgm:cxn modelId="{BC349F38-06FD-4992-9D21-AE151A4DCC55}" type="presParOf" srcId="{382D18E4-261D-4C5B-9605-D02A717E830B}" destId="{E7E41319-59AC-4EA4-A89D-03F20CC8FF1F}" srcOrd="3" destOrd="0" presId="urn:microsoft.com/office/officeart/2008/layout/LinedList"/>
    <dgm:cxn modelId="{4640EB55-2B17-4553-9BEB-50B493E0D849}" type="presParOf" srcId="{E7E41319-59AC-4EA4-A89D-03F20CC8FF1F}" destId="{1062384E-E614-488E-A2EE-41B19BB24498}" srcOrd="0" destOrd="0" presId="urn:microsoft.com/office/officeart/2008/layout/LinedList"/>
    <dgm:cxn modelId="{B2AA36BE-5C3F-4BA3-AECE-0E571B35CE6A}" type="presParOf" srcId="{E7E41319-59AC-4EA4-A89D-03F20CC8FF1F}" destId="{24839123-C2B2-45DB-A06E-A5D795A3359A}" srcOrd="1" destOrd="0" presId="urn:microsoft.com/office/officeart/2008/layout/LinedList"/>
    <dgm:cxn modelId="{6E45F4A7-284A-454D-9A97-1212710080B5}" type="presParOf" srcId="{24839123-C2B2-45DB-A06E-A5D795A3359A}" destId="{55ECB31A-6D47-4B94-9C9F-60FDF64186A5}" srcOrd="0" destOrd="0" presId="urn:microsoft.com/office/officeart/2008/layout/LinedList"/>
    <dgm:cxn modelId="{CD500BE0-F0DD-4E9E-8910-F719522C2A66}" type="presParOf" srcId="{24839123-C2B2-45DB-A06E-A5D795A3359A}" destId="{955722BB-EBD2-4835-801F-22477F721192}" srcOrd="1" destOrd="0" presId="urn:microsoft.com/office/officeart/2008/layout/LinedList"/>
    <dgm:cxn modelId="{D8961852-27EB-4ACB-995D-97DADCE910D5}" type="presParOf" srcId="{955722BB-EBD2-4835-801F-22477F721192}" destId="{CAD31F87-93A5-40F2-A5D3-5817FFC9AD3B}" srcOrd="0" destOrd="0" presId="urn:microsoft.com/office/officeart/2008/layout/LinedList"/>
    <dgm:cxn modelId="{21A5F8DD-CC6F-4988-BDA4-6BAAF62E6AF8}" type="presParOf" srcId="{955722BB-EBD2-4835-801F-22477F721192}" destId="{50BBE699-7B08-4F5A-90B0-43899E5DC315}" srcOrd="1" destOrd="0" presId="urn:microsoft.com/office/officeart/2008/layout/LinedList"/>
    <dgm:cxn modelId="{E653DF49-54BB-494E-B6AE-19092E916EB6}" type="presParOf" srcId="{955722BB-EBD2-4835-801F-22477F721192}" destId="{EDFDE682-553F-41FA-8E3C-4E507ED23F7D}" srcOrd="2" destOrd="0" presId="urn:microsoft.com/office/officeart/2008/layout/LinedList"/>
    <dgm:cxn modelId="{FDDB66F2-2F88-4993-BE16-6BCA75DACEED}" type="presParOf" srcId="{24839123-C2B2-45DB-A06E-A5D795A3359A}" destId="{487F6DCB-560C-4682-AB81-7425476CAF62}" srcOrd="2" destOrd="0" presId="urn:microsoft.com/office/officeart/2008/layout/LinedList"/>
    <dgm:cxn modelId="{78BA435F-CD3F-4280-9992-69D9B8794B78}" type="presParOf" srcId="{24839123-C2B2-45DB-A06E-A5D795A3359A}" destId="{6F37FB49-067B-460D-B50E-06EA1ED22542}" srcOrd="3" destOrd="0" presId="urn:microsoft.com/office/officeart/2008/layout/LinedList"/>
    <dgm:cxn modelId="{56F3D213-7E22-447A-A512-E191B35E5C3A}" type="presParOf" srcId="{382D18E4-261D-4C5B-9605-D02A717E830B}" destId="{B3E3A50B-7E1F-4BB4-AAED-EB3F42B435FB}" srcOrd="4" destOrd="0" presId="urn:microsoft.com/office/officeart/2008/layout/LinedList"/>
    <dgm:cxn modelId="{0788B67D-CCB5-42F3-AE6B-DEB786C1122F}" type="presParOf" srcId="{382D18E4-261D-4C5B-9605-D02A717E830B}" destId="{0AF19DC1-8F1B-4B4B-BEFF-BA8058A1408F}" srcOrd="5" destOrd="0" presId="urn:microsoft.com/office/officeart/2008/layout/LinedList"/>
    <dgm:cxn modelId="{614DF9A8-9089-4499-BB1F-FF9CA9550AD8}" type="presParOf" srcId="{0AF19DC1-8F1B-4B4B-BEFF-BA8058A1408F}" destId="{238EE3D9-81E8-46B5-8C04-64972983D342}" srcOrd="0" destOrd="0" presId="urn:microsoft.com/office/officeart/2008/layout/LinedList"/>
    <dgm:cxn modelId="{2DEF5D8F-ED26-49A8-842A-FBA96CD6FA8D}" type="presParOf" srcId="{0AF19DC1-8F1B-4B4B-BEFF-BA8058A1408F}" destId="{253CCB9D-628A-4922-A546-787DCA3A8F4D}" srcOrd="1" destOrd="0" presId="urn:microsoft.com/office/officeart/2008/layout/LinedList"/>
    <dgm:cxn modelId="{39832C01-1784-4A17-9C06-08172B28FE24}" type="presParOf" srcId="{253CCB9D-628A-4922-A546-787DCA3A8F4D}" destId="{3A4A6F26-6BEA-4B5A-821E-3387279845CD}" srcOrd="0" destOrd="0" presId="urn:microsoft.com/office/officeart/2008/layout/LinedList"/>
    <dgm:cxn modelId="{CDFA2536-D104-46D9-A0BE-6DF7D34F4FD3}" type="presParOf" srcId="{253CCB9D-628A-4922-A546-787DCA3A8F4D}" destId="{1BB02D4C-9F04-4EE7-A8FD-D7869EC2E3D3}" srcOrd="1" destOrd="0" presId="urn:microsoft.com/office/officeart/2008/layout/LinedList"/>
    <dgm:cxn modelId="{966E98E5-2E8B-44F0-B4C9-E2FC3969BF81}" type="presParOf" srcId="{1BB02D4C-9F04-4EE7-A8FD-D7869EC2E3D3}" destId="{D6D0554A-AE38-4231-B653-E317ECD63171}" srcOrd="0" destOrd="0" presId="urn:microsoft.com/office/officeart/2008/layout/LinedList"/>
    <dgm:cxn modelId="{530C9F83-83DF-40CF-B80A-37ACB5C2DAE9}" type="presParOf" srcId="{1BB02D4C-9F04-4EE7-A8FD-D7869EC2E3D3}" destId="{DAB76F39-58E1-4681-8D04-B01367039328}" srcOrd="1" destOrd="0" presId="urn:microsoft.com/office/officeart/2008/layout/LinedList"/>
    <dgm:cxn modelId="{DFF5D8F3-48E0-4C12-958F-D259831E5777}" type="presParOf" srcId="{1BB02D4C-9F04-4EE7-A8FD-D7869EC2E3D3}" destId="{5B7AAA0E-3430-4BD6-97A2-961AB7FF5D12}" srcOrd="2" destOrd="0" presId="urn:microsoft.com/office/officeart/2008/layout/LinedList"/>
    <dgm:cxn modelId="{EB6FD639-2661-4112-B6F2-EDEA7B6E80B7}" type="presParOf" srcId="{253CCB9D-628A-4922-A546-787DCA3A8F4D}" destId="{D1EB8B3F-B54C-44E0-B36C-0BAEE3D5ACA0}" srcOrd="2" destOrd="0" presId="urn:microsoft.com/office/officeart/2008/layout/LinedList"/>
    <dgm:cxn modelId="{22DD53E9-BFB7-44E0-B324-DF74022E51C9}" type="presParOf" srcId="{253CCB9D-628A-4922-A546-787DCA3A8F4D}" destId="{C45DE305-FA30-4006-863E-E2DF4D42CF30}" srcOrd="3" destOrd="0" presId="urn:microsoft.com/office/officeart/2008/layout/LinedList"/>
    <dgm:cxn modelId="{F2AE0262-F62E-418F-AAFB-31B837E8C815}" type="presParOf" srcId="{382D18E4-261D-4C5B-9605-D02A717E830B}" destId="{AA755EED-E374-4DEF-9C6D-EFBE40456801}" srcOrd="6" destOrd="0" presId="urn:microsoft.com/office/officeart/2008/layout/LinedList"/>
    <dgm:cxn modelId="{794DD0EA-7D42-421B-8200-47A7510B67DA}" type="presParOf" srcId="{382D18E4-261D-4C5B-9605-D02A717E830B}" destId="{118480C9-EDEA-4452-89C5-79ABA6C9418D}" srcOrd="7" destOrd="0" presId="urn:microsoft.com/office/officeart/2008/layout/LinedList"/>
    <dgm:cxn modelId="{F0990477-FF40-43B6-9C9F-6F09CD0E31B9}" type="presParOf" srcId="{118480C9-EDEA-4452-89C5-79ABA6C9418D}" destId="{FF7BF2D6-2B42-48D5-91A4-1E3CE3110BC9}" srcOrd="0" destOrd="0" presId="urn:microsoft.com/office/officeart/2008/layout/LinedList"/>
    <dgm:cxn modelId="{877821E9-6992-435E-B234-148671D0ABE7}" type="presParOf" srcId="{118480C9-EDEA-4452-89C5-79ABA6C9418D}" destId="{767F3323-A4D5-451B-8800-9D611E640C50}" srcOrd="1" destOrd="0" presId="urn:microsoft.com/office/officeart/2008/layout/LinedList"/>
    <dgm:cxn modelId="{9FE1E1F8-B82F-41ED-9411-AD6A41D475A2}" type="presParOf" srcId="{767F3323-A4D5-451B-8800-9D611E640C50}" destId="{05BFEF14-2C7D-46B0-84B9-E0C623BEEF03}" srcOrd="0" destOrd="0" presId="urn:microsoft.com/office/officeart/2008/layout/LinedList"/>
    <dgm:cxn modelId="{E134DAF3-1EAA-45B4-BEF6-3AF755ED3A54}" type="presParOf" srcId="{767F3323-A4D5-451B-8800-9D611E640C50}" destId="{390075D8-ADC0-438B-8A34-ED738FC46359}" srcOrd="1" destOrd="0" presId="urn:microsoft.com/office/officeart/2008/layout/LinedList"/>
    <dgm:cxn modelId="{0C2D152E-56C1-4E5B-9605-C8864A57B2DB}" type="presParOf" srcId="{390075D8-ADC0-438B-8A34-ED738FC46359}" destId="{8A9988D1-0643-45C9-90A0-58FA622CAFF8}" srcOrd="0" destOrd="0" presId="urn:microsoft.com/office/officeart/2008/layout/LinedList"/>
    <dgm:cxn modelId="{6EA0C382-EC5A-45C7-B6B9-442797954C25}" type="presParOf" srcId="{390075D8-ADC0-438B-8A34-ED738FC46359}" destId="{D1EA0128-8EB0-4147-A07E-6435BBFA7EAD}" srcOrd="1" destOrd="0" presId="urn:microsoft.com/office/officeart/2008/layout/LinedList"/>
    <dgm:cxn modelId="{2AA64F8D-B8A9-4AF8-8488-A973D85C88B3}" type="presParOf" srcId="{390075D8-ADC0-438B-8A34-ED738FC46359}" destId="{24BE993A-5C66-4729-BA86-7CB830B5FFA0}" srcOrd="2" destOrd="0" presId="urn:microsoft.com/office/officeart/2008/layout/LinedList"/>
    <dgm:cxn modelId="{36D63312-9747-4898-8839-B8E96F2E8FE7}" type="presParOf" srcId="{767F3323-A4D5-451B-8800-9D611E640C50}" destId="{B0D15EE6-DE21-4967-A500-FD27B803DB64}" srcOrd="2" destOrd="0" presId="urn:microsoft.com/office/officeart/2008/layout/LinedList"/>
    <dgm:cxn modelId="{76E9B38E-E3F5-47D7-8651-EC0C74419C67}" type="presParOf" srcId="{767F3323-A4D5-451B-8800-9D611E640C50}" destId="{C42DBA2C-A2EC-4CEE-AB79-821C90FFFB17}" srcOrd="3"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C67F96-36B8-4471-BAB5-588DBA3FD4F5}" type="doc">
      <dgm:prSet loTypeId="urn:microsoft.com/office/officeart/2005/8/layout/equation1" loCatId="process" qsTypeId="urn:microsoft.com/office/officeart/2005/8/quickstyle/simple1" qsCatId="simple" csTypeId="urn:microsoft.com/office/officeart/2005/8/colors/colorful5" csCatId="colorful" phldr="1"/>
      <dgm:spPr/>
    </dgm:pt>
    <dgm:pt modelId="{22D46C22-4B57-4632-905E-6860951D8F1A}">
      <dgm:prSet phldrT="[Text]"/>
      <dgm:spPr/>
      <dgm:t>
        <a:bodyPr/>
        <a:lstStyle/>
        <a:p>
          <a:r>
            <a:rPr lang="en-US" b="1" dirty="0" smtClean="0">
              <a:solidFill>
                <a:schemeClr val="bg1"/>
              </a:solidFill>
            </a:rPr>
            <a:t>M.G. (40%)</a:t>
          </a:r>
          <a:endParaRPr lang="en-US" b="1" dirty="0">
            <a:solidFill>
              <a:schemeClr val="bg1"/>
            </a:solidFill>
          </a:endParaRPr>
        </a:p>
      </dgm:t>
    </dgm:pt>
    <dgm:pt modelId="{C8DAB264-A6C2-4511-8401-BD31082F8AC1}" type="parTrans" cxnId="{75143264-790C-4C96-9427-226393654157}">
      <dgm:prSet/>
      <dgm:spPr/>
      <dgm:t>
        <a:bodyPr/>
        <a:lstStyle/>
        <a:p>
          <a:endParaRPr lang="en-US" b="1">
            <a:solidFill>
              <a:schemeClr val="bg1"/>
            </a:solidFill>
          </a:endParaRPr>
        </a:p>
      </dgm:t>
    </dgm:pt>
    <dgm:pt modelId="{211A182B-6DCD-4926-9448-A66E0363698B}" type="sibTrans" cxnId="{75143264-790C-4C96-9427-226393654157}">
      <dgm:prSet/>
      <dgm:spPr/>
      <dgm:t>
        <a:bodyPr/>
        <a:lstStyle/>
        <a:p>
          <a:endParaRPr lang="en-US" b="1">
            <a:solidFill>
              <a:schemeClr val="bg1"/>
            </a:solidFill>
          </a:endParaRPr>
        </a:p>
      </dgm:t>
    </dgm:pt>
    <dgm:pt modelId="{610B90B9-2EF7-4198-A45D-3160C8EDF663}">
      <dgm:prSet phldrT="[Text]"/>
      <dgm:spPr/>
      <dgm:t>
        <a:bodyPr/>
        <a:lstStyle/>
        <a:p>
          <a:r>
            <a:rPr lang="en-US" b="1" dirty="0" smtClean="0">
              <a:solidFill>
                <a:schemeClr val="bg1"/>
              </a:solidFill>
            </a:rPr>
            <a:t>PFG (60%)</a:t>
          </a:r>
          <a:endParaRPr lang="en-US" b="1" dirty="0">
            <a:solidFill>
              <a:schemeClr val="bg1"/>
            </a:solidFill>
          </a:endParaRPr>
        </a:p>
      </dgm:t>
    </dgm:pt>
    <dgm:pt modelId="{478150D8-264E-4EAC-95B3-292A9861C1C5}" type="parTrans" cxnId="{0561D5E2-1AFF-4DF1-B573-96CBE277D5A6}">
      <dgm:prSet/>
      <dgm:spPr/>
      <dgm:t>
        <a:bodyPr/>
        <a:lstStyle/>
        <a:p>
          <a:endParaRPr lang="en-US" b="1">
            <a:solidFill>
              <a:schemeClr val="bg1"/>
            </a:solidFill>
          </a:endParaRPr>
        </a:p>
      </dgm:t>
    </dgm:pt>
    <dgm:pt modelId="{C2D6EA08-D267-4202-B1CC-9BD9B63E5E22}" type="sibTrans" cxnId="{0561D5E2-1AFF-4DF1-B573-96CBE277D5A6}">
      <dgm:prSet/>
      <dgm:spPr/>
      <dgm:t>
        <a:bodyPr/>
        <a:lstStyle/>
        <a:p>
          <a:endParaRPr lang="en-US" b="1">
            <a:solidFill>
              <a:schemeClr val="bg1"/>
            </a:solidFill>
          </a:endParaRPr>
        </a:p>
      </dgm:t>
    </dgm:pt>
    <dgm:pt modelId="{65055F34-AA70-4BD9-808F-995D7ED942A3}">
      <dgm:prSet phldrT="[Text]"/>
      <dgm:spPr/>
      <dgm:t>
        <a:bodyPr/>
        <a:lstStyle/>
        <a:p>
          <a:r>
            <a:rPr lang="en-US" b="1" dirty="0" smtClean="0">
              <a:solidFill>
                <a:schemeClr val="bg1"/>
              </a:solidFill>
            </a:rPr>
            <a:t>FG (100%)</a:t>
          </a:r>
          <a:endParaRPr lang="en-US" b="1" dirty="0">
            <a:solidFill>
              <a:schemeClr val="bg1"/>
            </a:solidFill>
          </a:endParaRPr>
        </a:p>
      </dgm:t>
    </dgm:pt>
    <dgm:pt modelId="{867F0264-E3DD-4428-8CDC-F9643B0A005F}" type="parTrans" cxnId="{F0E20CC5-5B26-486D-BD14-4E9A0AD70702}">
      <dgm:prSet/>
      <dgm:spPr/>
      <dgm:t>
        <a:bodyPr/>
        <a:lstStyle/>
        <a:p>
          <a:endParaRPr lang="en-US" b="1">
            <a:solidFill>
              <a:schemeClr val="bg1"/>
            </a:solidFill>
          </a:endParaRPr>
        </a:p>
      </dgm:t>
    </dgm:pt>
    <dgm:pt modelId="{9561CF92-5778-4836-A2C3-F1D64E740745}" type="sibTrans" cxnId="{F0E20CC5-5B26-486D-BD14-4E9A0AD70702}">
      <dgm:prSet/>
      <dgm:spPr/>
      <dgm:t>
        <a:bodyPr/>
        <a:lstStyle/>
        <a:p>
          <a:endParaRPr lang="en-US" b="1">
            <a:solidFill>
              <a:schemeClr val="bg1"/>
            </a:solidFill>
          </a:endParaRPr>
        </a:p>
      </dgm:t>
    </dgm:pt>
    <dgm:pt modelId="{37B853AC-C827-42ED-9244-98F8D0E718A5}" type="pres">
      <dgm:prSet presAssocID="{30C67F96-36B8-4471-BAB5-588DBA3FD4F5}" presName="linearFlow" presStyleCnt="0">
        <dgm:presLayoutVars>
          <dgm:dir/>
          <dgm:resizeHandles val="exact"/>
        </dgm:presLayoutVars>
      </dgm:prSet>
      <dgm:spPr/>
    </dgm:pt>
    <dgm:pt modelId="{BBE96B16-8CE6-48D5-B4C6-D2FF482DF0C3}" type="pres">
      <dgm:prSet presAssocID="{22D46C22-4B57-4632-905E-6860951D8F1A}" presName="node" presStyleLbl="node1" presStyleIdx="0" presStyleCnt="3">
        <dgm:presLayoutVars>
          <dgm:bulletEnabled val="1"/>
        </dgm:presLayoutVars>
      </dgm:prSet>
      <dgm:spPr/>
      <dgm:t>
        <a:bodyPr/>
        <a:lstStyle/>
        <a:p>
          <a:endParaRPr lang="en-US"/>
        </a:p>
      </dgm:t>
    </dgm:pt>
    <dgm:pt modelId="{B6EF83B7-5567-40A6-A37A-598DB6F6D49B}" type="pres">
      <dgm:prSet presAssocID="{211A182B-6DCD-4926-9448-A66E0363698B}" presName="spacerL" presStyleCnt="0"/>
      <dgm:spPr/>
    </dgm:pt>
    <dgm:pt modelId="{84FE71F8-8C12-4A0C-9149-537C71D6BCD5}" type="pres">
      <dgm:prSet presAssocID="{211A182B-6DCD-4926-9448-A66E0363698B}" presName="sibTrans" presStyleLbl="sibTrans2D1" presStyleIdx="0" presStyleCnt="2"/>
      <dgm:spPr/>
      <dgm:t>
        <a:bodyPr/>
        <a:lstStyle/>
        <a:p>
          <a:endParaRPr lang="en-US"/>
        </a:p>
      </dgm:t>
    </dgm:pt>
    <dgm:pt modelId="{D420F02A-56EA-48E6-9DE6-376F90A8E497}" type="pres">
      <dgm:prSet presAssocID="{211A182B-6DCD-4926-9448-A66E0363698B}" presName="spacerR" presStyleCnt="0"/>
      <dgm:spPr/>
    </dgm:pt>
    <dgm:pt modelId="{695C38BF-7565-485C-A7CA-081AEE4C425B}" type="pres">
      <dgm:prSet presAssocID="{610B90B9-2EF7-4198-A45D-3160C8EDF663}" presName="node" presStyleLbl="node1" presStyleIdx="1" presStyleCnt="3">
        <dgm:presLayoutVars>
          <dgm:bulletEnabled val="1"/>
        </dgm:presLayoutVars>
      </dgm:prSet>
      <dgm:spPr/>
      <dgm:t>
        <a:bodyPr/>
        <a:lstStyle/>
        <a:p>
          <a:endParaRPr lang="en-US"/>
        </a:p>
      </dgm:t>
    </dgm:pt>
    <dgm:pt modelId="{C0A2A8F9-69C5-4FAE-8155-F257A29A72E4}" type="pres">
      <dgm:prSet presAssocID="{C2D6EA08-D267-4202-B1CC-9BD9B63E5E22}" presName="spacerL" presStyleCnt="0"/>
      <dgm:spPr/>
    </dgm:pt>
    <dgm:pt modelId="{24AF8AD8-F8D8-49D1-B387-B13CC4A231A5}" type="pres">
      <dgm:prSet presAssocID="{C2D6EA08-D267-4202-B1CC-9BD9B63E5E22}" presName="sibTrans" presStyleLbl="sibTrans2D1" presStyleIdx="1" presStyleCnt="2"/>
      <dgm:spPr/>
      <dgm:t>
        <a:bodyPr/>
        <a:lstStyle/>
        <a:p>
          <a:endParaRPr lang="en-US"/>
        </a:p>
      </dgm:t>
    </dgm:pt>
    <dgm:pt modelId="{D81313C9-24CC-4C63-BF64-46640A957F82}" type="pres">
      <dgm:prSet presAssocID="{C2D6EA08-D267-4202-B1CC-9BD9B63E5E22}" presName="spacerR" presStyleCnt="0"/>
      <dgm:spPr/>
    </dgm:pt>
    <dgm:pt modelId="{D7DE1600-D1A5-4102-BCAC-2E5D7CC718FF}" type="pres">
      <dgm:prSet presAssocID="{65055F34-AA70-4BD9-808F-995D7ED942A3}" presName="node" presStyleLbl="node1" presStyleIdx="2" presStyleCnt="3">
        <dgm:presLayoutVars>
          <dgm:bulletEnabled val="1"/>
        </dgm:presLayoutVars>
      </dgm:prSet>
      <dgm:spPr/>
      <dgm:t>
        <a:bodyPr/>
        <a:lstStyle/>
        <a:p>
          <a:endParaRPr lang="en-US"/>
        </a:p>
      </dgm:t>
    </dgm:pt>
  </dgm:ptLst>
  <dgm:cxnLst>
    <dgm:cxn modelId="{F0E20CC5-5B26-486D-BD14-4E9A0AD70702}" srcId="{30C67F96-36B8-4471-BAB5-588DBA3FD4F5}" destId="{65055F34-AA70-4BD9-808F-995D7ED942A3}" srcOrd="2" destOrd="0" parTransId="{867F0264-E3DD-4428-8CDC-F9643B0A005F}" sibTransId="{9561CF92-5778-4836-A2C3-F1D64E740745}"/>
    <dgm:cxn modelId="{0561D5E2-1AFF-4DF1-B573-96CBE277D5A6}" srcId="{30C67F96-36B8-4471-BAB5-588DBA3FD4F5}" destId="{610B90B9-2EF7-4198-A45D-3160C8EDF663}" srcOrd="1" destOrd="0" parTransId="{478150D8-264E-4EAC-95B3-292A9861C1C5}" sibTransId="{C2D6EA08-D267-4202-B1CC-9BD9B63E5E22}"/>
    <dgm:cxn modelId="{9B912E99-F852-43CD-9D56-DCE233BE4328}" type="presOf" srcId="{C2D6EA08-D267-4202-B1CC-9BD9B63E5E22}" destId="{24AF8AD8-F8D8-49D1-B387-B13CC4A231A5}" srcOrd="0" destOrd="0" presId="urn:microsoft.com/office/officeart/2005/8/layout/equation1"/>
    <dgm:cxn modelId="{3E47CC6A-2036-4AB5-A24D-6C3EC77265CD}" type="presOf" srcId="{610B90B9-2EF7-4198-A45D-3160C8EDF663}" destId="{695C38BF-7565-485C-A7CA-081AEE4C425B}" srcOrd="0" destOrd="0" presId="urn:microsoft.com/office/officeart/2005/8/layout/equation1"/>
    <dgm:cxn modelId="{A08436A5-CD42-4B40-9E09-BA3F2B4E0D35}" type="presOf" srcId="{211A182B-6DCD-4926-9448-A66E0363698B}" destId="{84FE71F8-8C12-4A0C-9149-537C71D6BCD5}" srcOrd="0" destOrd="0" presId="urn:microsoft.com/office/officeart/2005/8/layout/equation1"/>
    <dgm:cxn modelId="{DEAD3A0C-D492-4C1D-B9C2-4B6526FC3479}" type="presOf" srcId="{65055F34-AA70-4BD9-808F-995D7ED942A3}" destId="{D7DE1600-D1A5-4102-BCAC-2E5D7CC718FF}" srcOrd="0" destOrd="0" presId="urn:microsoft.com/office/officeart/2005/8/layout/equation1"/>
    <dgm:cxn modelId="{75143264-790C-4C96-9427-226393654157}" srcId="{30C67F96-36B8-4471-BAB5-588DBA3FD4F5}" destId="{22D46C22-4B57-4632-905E-6860951D8F1A}" srcOrd="0" destOrd="0" parTransId="{C8DAB264-A6C2-4511-8401-BD31082F8AC1}" sibTransId="{211A182B-6DCD-4926-9448-A66E0363698B}"/>
    <dgm:cxn modelId="{F1AF17C2-7EA5-43BE-A738-7ED4B3FA5149}" type="presOf" srcId="{30C67F96-36B8-4471-BAB5-588DBA3FD4F5}" destId="{37B853AC-C827-42ED-9244-98F8D0E718A5}" srcOrd="0" destOrd="0" presId="urn:microsoft.com/office/officeart/2005/8/layout/equation1"/>
    <dgm:cxn modelId="{5903C431-C6D0-4DB0-95E9-A2ADABBBF4B6}" type="presOf" srcId="{22D46C22-4B57-4632-905E-6860951D8F1A}" destId="{BBE96B16-8CE6-48D5-B4C6-D2FF482DF0C3}" srcOrd="0" destOrd="0" presId="urn:microsoft.com/office/officeart/2005/8/layout/equation1"/>
    <dgm:cxn modelId="{ACF25818-A8F9-4DF4-AAFA-F782BE4C6443}" type="presParOf" srcId="{37B853AC-C827-42ED-9244-98F8D0E718A5}" destId="{BBE96B16-8CE6-48D5-B4C6-D2FF482DF0C3}" srcOrd="0" destOrd="0" presId="urn:microsoft.com/office/officeart/2005/8/layout/equation1"/>
    <dgm:cxn modelId="{39D6B130-D722-4964-8345-23294611E040}" type="presParOf" srcId="{37B853AC-C827-42ED-9244-98F8D0E718A5}" destId="{B6EF83B7-5567-40A6-A37A-598DB6F6D49B}" srcOrd="1" destOrd="0" presId="urn:microsoft.com/office/officeart/2005/8/layout/equation1"/>
    <dgm:cxn modelId="{E78D6C4B-632B-4D33-B83C-C5F8DDEA5A23}" type="presParOf" srcId="{37B853AC-C827-42ED-9244-98F8D0E718A5}" destId="{84FE71F8-8C12-4A0C-9149-537C71D6BCD5}" srcOrd="2" destOrd="0" presId="urn:microsoft.com/office/officeart/2005/8/layout/equation1"/>
    <dgm:cxn modelId="{E4EBD166-97FF-4A20-90D6-B1A80F2D424E}" type="presParOf" srcId="{37B853AC-C827-42ED-9244-98F8D0E718A5}" destId="{D420F02A-56EA-48E6-9DE6-376F90A8E497}" srcOrd="3" destOrd="0" presId="urn:microsoft.com/office/officeart/2005/8/layout/equation1"/>
    <dgm:cxn modelId="{673DC525-D24C-4975-9078-F3A829B1A643}" type="presParOf" srcId="{37B853AC-C827-42ED-9244-98F8D0E718A5}" destId="{695C38BF-7565-485C-A7CA-081AEE4C425B}" srcOrd="4" destOrd="0" presId="urn:microsoft.com/office/officeart/2005/8/layout/equation1"/>
    <dgm:cxn modelId="{0F18B229-DC65-4994-8614-C11D8B16B0C6}" type="presParOf" srcId="{37B853AC-C827-42ED-9244-98F8D0E718A5}" destId="{C0A2A8F9-69C5-4FAE-8155-F257A29A72E4}" srcOrd="5" destOrd="0" presId="urn:microsoft.com/office/officeart/2005/8/layout/equation1"/>
    <dgm:cxn modelId="{4400D17C-55FD-44FD-A1A0-BC3713EADEDE}" type="presParOf" srcId="{37B853AC-C827-42ED-9244-98F8D0E718A5}" destId="{24AF8AD8-F8D8-49D1-B387-B13CC4A231A5}" srcOrd="6" destOrd="0" presId="urn:microsoft.com/office/officeart/2005/8/layout/equation1"/>
    <dgm:cxn modelId="{E15E6739-3098-48FE-8F1D-1C4A3DD87BD3}" type="presParOf" srcId="{37B853AC-C827-42ED-9244-98F8D0E718A5}" destId="{D81313C9-24CC-4C63-BF64-46640A957F82}" srcOrd="7" destOrd="0" presId="urn:microsoft.com/office/officeart/2005/8/layout/equation1"/>
    <dgm:cxn modelId="{61DE3B72-C7A6-4AA5-9868-AA5A6892AFB2}" type="presParOf" srcId="{37B853AC-C827-42ED-9244-98F8D0E718A5}" destId="{D7DE1600-D1A5-4102-BCAC-2E5D7CC718FF}" srcOrd="8" destOrd="0" presId="urn:microsoft.com/office/officeart/2005/8/layout/equati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C9CF10A-E201-4713-BDF1-94F7AB1F0B1E}" type="doc">
      <dgm:prSet loTypeId="urn:microsoft.com/office/officeart/2005/8/layout/hierarchy3" loCatId="hierarchy" qsTypeId="urn:microsoft.com/office/officeart/2005/8/quickstyle/simple1" qsCatId="simple" csTypeId="urn:microsoft.com/office/officeart/2005/8/colors/accent2_1" csCatId="accent2" phldr="1"/>
      <dgm:spPr/>
      <dgm:t>
        <a:bodyPr/>
        <a:lstStyle/>
        <a:p>
          <a:endParaRPr lang="en-US"/>
        </a:p>
      </dgm:t>
    </dgm:pt>
    <dgm:pt modelId="{4DCEE999-420E-48B2-BFD6-41D1DB0308D7}">
      <dgm:prSet phldrT="[Text]"/>
      <dgm:spPr/>
      <dgm:t>
        <a:bodyPr/>
        <a:lstStyle/>
        <a:p>
          <a:r>
            <a:rPr lang="en-US" dirty="0" smtClean="0"/>
            <a:t>QUALITY CONTROL</a:t>
          </a:r>
          <a:endParaRPr lang="en-US" dirty="0"/>
        </a:p>
      </dgm:t>
    </dgm:pt>
    <dgm:pt modelId="{ADFDB18A-3596-4AA8-9690-E139005E7AE4}" type="parTrans" cxnId="{29B78360-5256-4E7C-8F22-FEA169752D92}">
      <dgm:prSet/>
      <dgm:spPr/>
      <dgm:t>
        <a:bodyPr/>
        <a:lstStyle/>
        <a:p>
          <a:endParaRPr lang="en-US"/>
        </a:p>
      </dgm:t>
    </dgm:pt>
    <dgm:pt modelId="{D9A8028B-DDBC-4246-9C4B-D876A28D6C28}" type="sibTrans" cxnId="{29B78360-5256-4E7C-8F22-FEA169752D92}">
      <dgm:prSet/>
      <dgm:spPr/>
      <dgm:t>
        <a:bodyPr/>
        <a:lstStyle/>
        <a:p>
          <a:endParaRPr lang="en-US"/>
        </a:p>
      </dgm:t>
    </dgm:pt>
    <dgm:pt modelId="{E5FB627B-9A58-4DB2-8DF2-16E90BC91EA2}">
      <dgm:prSet phldrT="[Text]"/>
      <dgm:spPr/>
      <dgm:t>
        <a:bodyPr/>
        <a:lstStyle/>
        <a:p>
          <a:r>
            <a:rPr lang="en-US" dirty="0" smtClean="0"/>
            <a:t>MATERIALS INSPECTION SECTION</a:t>
          </a:r>
          <a:endParaRPr lang="en-US" dirty="0"/>
        </a:p>
      </dgm:t>
    </dgm:pt>
    <dgm:pt modelId="{A36A6E9D-6049-4051-91D1-129B3F304A3A}" type="parTrans" cxnId="{29BA7D5C-9575-485C-8539-59853D0148FF}">
      <dgm:prSet/>
      <dgm:spPr/>
      <dgm:t>
        <a:bodyPr/>
        <a:lstStyle/>
        <a:p>
          <a:endParaRPr lang="en-US"/>
        </a:p>
      </dgm:t>
    </dgm:pt>
    <dgm:pt modelId="{A535C8F7-5901-4C47-9982-A5EE5E4F8884}" type="sibTrans" cxnId="{29BA7D5C-9575-485C-8539-59853D0148FF}">
      <dgm:prSet/>
      <dgm:spPr/>
      <dgm:t>
        <a:bodyPr/>
        <a:lstStyle/>
        <a:p>
          <a:endParaRPr lang="en-US"/>
        </a:p>
      </dgm:t>
    </dgm:pt>
    <dgm:pt modelId="{16F4FECD-4238-4C6E-A7AF-FAB0DFB4CCCC}">
      <dgm:prSet phldrT="[Text]"/>
      <dgm:spPr/>
      <dgm:t>
        <a:bodyPr/>
        <a:lstStyle/>
        <a:p>
          <a:r>
            <a:rPr lang="en-US" dirty="0" smtClean="0"/>
            <a:t>ANALYTICAL LABORATORY</a:t>
          </a:r>
          <a:endParaRPr lang="en-US" dirty="0"/>
        </a:p>
      </dgm:t>
    </dgm:pt>
    <dgm:pt modelId="{1F1816C0-B6B3-4EB5-97B7-F430A3470177}" type="parTrans" cxnId="{61CA66EF-BCBA-47B0-B06A-4AAEE4F6D42A}">
      <dgm:prSet/>
      <dgm:spPr/>
      <dgm:t>
        <a:bodyPr/>
        <a:lstStyle/>
        <a:p>
          <a:endParaRPr lang="en-US"/>
        </a:p>
      </dgm:t>
    </dgm:pt>
    <dgm:pt modelId="{E58ADCE1-6682-4DDC-96BE-362AD5BAF9EE}" type="sibTrans" cxnId="{61CA66EF-BCBA-47B0-B06A-4AAEE4F6D42A}">
      <dgm:prSet/>
      <dgm:spPr/>
      <dgm:t>
        <a:bodyPr/>
        <a:lstStyle/>
        <a:p>
          <a:endParaRPr lang="en-US"/>
        </a:p>
      </dgm:t>
    </dgm:pt>
    <dgm:pt modelId="{6914304B-A0EE-4F45-8B9C-72F121EC05B3}">
      <dgm:prSet phldrT="[Text]"/>
      <dgm:spPr/>
      <dgm:t>
        <a:bodyPr/>
        <a:lstStyle/>
        <a:p>
          <a:r>
            <a:rPr lang="en-US" dirty="0" smtClean="0"/>
            <a:t>BIOLOGICAL TESTING LABORATORY</a:t>
          </a:r>
          <a:endParaRPr lang="en-US" dirty="0"/>
        </a:p>
      </dgm:t>
    </dgm:pt>
    <dgm:pt modelId="{DFF23895-7D69-40D5-BE2B-A023481C3A6D}" type="parTrans" cxnId="{7B0D2429-CA8C-47E4-B122-866585DB0BAA}">
      <dgm:prSet/>
      <dgm:spPr/>
      <dgm:t>
        <a:bodyPr/>
        <a:lstStyle/>
        <a:p>
          <a:endParaRPr lang="en-US"/>
        </a:p>
      </dgm:t>
    </dgm:pt>
    <dgm:pt modelId="{E07088AB-AD8A-4B37-B0AD-021D8C1F1207}" type="sibTrans" cxnId="{7B0D2429-CA8C-47E4-B122-866585DB0BAA}">
      <dgm:prSet/>
      <dgm:spPr/>
      <dgm:t>
        <a:bodyPr/>
        <a:lstStyle/>
        <a:p>
          <a:endParaRPr lang="en-US"/>
        </a:p>
      </dgm:t>
    </dgm:pt>
    <dgm:pt modelId="{D49F9680-2979-479E-8B69-79E947216D0B}">
      <dgm:prSet phldrT="[Text]"/>
      <dgm:spPr/>
      <dgm:t>
        <a:bodyPr/>
        <a:lstStyle/>
        <a:p>
          <a:r>
            <a:rPr lang="en-US" dirty="0" smtClean="0"/>
            <a:t>SPECIFICATIONS AND ANALYTICAL DEVELOPMENT</a:t>
          </a:r>
          <a:endParaRPr lang="en-US" dirty="0"/>
        </a:p>
      </dgm:t>
    </dgm:pt>
    <dgm:pt modelId="{458B9D44-E670-4FE0-A74D-173590581541}" type="parTrans" cxnId="{2F8FF6D9-25BD-42CD-B64C-0733CC3D4C48}">
      <dgm:prSet/>
      <dgm:spPr/>
      <dgm:t>
        <a:bodyPr/>
        <a:lstStyle/>
        <a:p>
          <a:endParaRPr lang="en-US"/>
        </a:p>
      </dgm:t>
    </dgm:pt>
    <dgm:pt modelId="{D1064CEF-B259-4A5B-996E-60E72A4BAA2A}" type="sibTrans" cxnId="{2F8FF6D9-25BD-42CD-B64C-0733CC3D4C48}">
      <dgm:prSet/>
      <dgm:spPr/>
      <dgm:t>
        <a:bodyPr/>
        <a:lstStyle/>
        <a:p>
          <a:endParaRPr lang="en-US"/>
        </a:p>
      </dgm:t>
    </dgm:pt>
    <dgm:pt modelId="{A2FFBFAC-27CB-4EE3-9C16-795DCA44DCFA}">
      <dgm:prSet phldrT="[Text]"/>
      <dgm:spPr/>
      <dgm:t>
        <a:bodyPr/>
        <a:lstStyle/>
        <a:p>
          <a:r>
            <a:rPr lang="en-US" dirty="0" smtClean="0"/>
            <a:t>QUALITY COORDINATING OFFICE</a:t>
          </a:r>
          <a:endParaRPr lang="en-US" dirty="0"/>
        </a:p>
      </dgm:t>
    </dgm:pt>
    <dgm:pt modelId="{63706C72-4A22-4097-8E88-7C5DE08F0358}" type="parTrans" cxnId="{85054634-02D5-4C68-B7AF-EE4AF054CD06}">
      <dgm:prSet/>
      <dgm:spPr/>
      <dgm:t>
        <a:bodyPr/>
        <a:lstStyle/>
        <a:p>
          <a:endParaRPr lang="en-US"/>
        </a:p>
      </dgm:t>
    </dgm:pt>
    <dgm:pt modelId="{BAA647E0-D90A-48CB-86EA-95118E378DEF}" type="sibTrans" cxnId="{85054634-02D5-4C68-B7AF-EE4AF054CD06}">
      <dgm:prSet/>
      <dgm:spPr/>
      <dgm:t>
        <a:bodyPr/>
        <a:lstStyle/>
        <a:p>
          <a:endParaRPr lang="en-US"/>
        </a:p>
      </dgm:t>
    </dgm:pt>
    <dgm:pt modelId="{FB2B5D4B-9040-4714-B178-07E686AC4E01}" type="pres">
      <dgm:prSet presAssocID="{FC9CF10A-E201-4713-BDF1-94F7AB1F0B1E}" presName="diagram" presStyleCnt="0">
        <dgm:presLayoutVars>
          <dgm:chPref val="1"/>
          <dgm:dir/>
          <dgm:animOne val="branch"/>
          <dgm:animLvl val="lvl"/>
          <dgm:resizeHandles/>
        </dgm:presLayoutVars>
      </dgm:prSet>
      <dgm:spPr/>
      <dgm:t>
        <a:bodyPr/>
        <a:lstStyle/>
        <a:p>
          <a:endParaRPr lang="en-US"/>
        </a:p>
      </dgm:t>
    </dgm:pt>
    <dgm:pt modelId="{2BB9D151-F0FE-4031-90A9-B583DB354104}" type="pres">
      <dgm:prSet presAssocID="{4DCEE999-420E-48B2-BFD6-41D1DB0308D7}" presName="root" presStyleCnt="0"/>
      <dgm:spPr/>
      <dgm:t>
        <a:bodyPr/>
        <a:lstStyle/>
        <a:p>
          <a:endParaRPr lang="en-US"/>
        </a:p>
      </dgm:t>
    </dgm:pt>
    <dgm:pt modelId="{21010CD4-4921-41C4-868E-C53C081BD485}" type="pres">
      <dgm:prSet presAssocID="{4DCEE999-420E-48B2-BFD6-41D1DB0308D7}" presName="rootComposite" presStyleCnt="0"/>
      <dgm:spPr/>
      <dgm:t>
        <a:bodyPr/>
        <a:lstStyle/>
        <a:p>
          <a:endParaRPr lang="en-US"/>
        </a:p>
      </dgm:t>
    </dgm:pt>
    <dgm:pt modelId="{E2E6723C-F31B-4BBE-ACDA-6A1E53F72FD4}" type="pres">
      <dgm:prSet presAssocID="{4DCEE999-420E-48B2-BFD6-41D1DB0308D7}" presName="rootText" presStyleLbl="node1" presStyleIdx="0" presStyleCnt="1" custScaleX="447936"/>
      <dgm:spPr/>
      <dgm:t>
        <a:bodyPr/>
        <a:lstStyle/>
        <a:p>
          <a:endParaRPr lang="en-US"/>
        </a:p>
      </dgm:t>
    </dgm:pt>
    <dgm:pt modelId="{0F24B77C-026D-484E-910F-64B460BD10C7}" type="pres">
      <dgm:prSet presAssocID="{4DCEE999-420E-48B2-BFD6-41D1DB0308D7}" presName="rootConnector" presStyleLbl="node1" presStyleIdx="0" presStyleCnt="1"/>
      <dgm:spPr/>
      <dgm:t>
        <a:bodyPr/>
        <a:lstStyle/>
        <a:p>
          <a:endParaRPr lang="en-US"/>
        </a:p>
      </dgm:t>
    </dgm:pt>
    <dgm:pt modelId="{F55592B4-8E68-4C24-9085-5E57AF34D1C3}" type="pres">
      <dgm:prSet presAssocID="{4DCEE999-420E-48B2-BFD6-41D1DB0308D7}" presName="childShape" presStyleCnt="0"/>
      <dgm:spPr/>
      <dgm:t>
        <a:bodyPr/>
        <a:lstStyle/>
        <a:p>
          <a:endParaRPr lang="en-US"/>
        </a:p>
      </dgm:t>
    </dgm:pt>
    <dgm:pt modelId="{2EBCB2A9-8506-4798-9DDF-433B4EEBAF56}" type="pres">
      <dgm:prSet presAssocID="{A36A6E9D-6049-4051-91D1-129B3F304A3A}" presName="Name13" presStyleLbl="parChTrans1D2" presStyleIdx="0" presStyleCnt="5"/>
      <dgm:spPr/>
      <dgm:t>
        <a:bodyPr/>
        <a:lstStyle/>
        <a:p>
          <a:endParaRPr lang="en-US"/>
        </a:p>
      </dgm:t>
    </dgm:pt>
    <dgm:pt modelId="{3EB5C957-7B0F-4B82-8113-B0B109E5336B}" type="pres">
      <dgm:prSet presAssocID="{E5FB627B-9A58-4DB2-8DF2-16E90BC91EA2}" presName="childText" presStyleLbl="bgAcc1" presStyleIdx="0" presStyleCnt="5" custScaleX="447936">
        <dgm:presLayoutVars>
          <dgm:bulletEnabled val="1"/>
        </dgm:presLayoutVars>
      </dgm:prSet>
      <dgm:spPr/>
      <dgm:t>
        <a:bodyPr/>
        <a:lstStyle/>
        <a:p>
          <a:endParaRPr lang="en-US"/>
        </a:p>
      </dgm:t>
    </dgm:pt>
    <dgm:pt modelId="{BAB801C4-EED1-4990-BCA7-11DE368224B1}" type="pres">
      <dgm:prSet presAssocID="{1F1816C0-B6B3-4EB5-97B7-F430A3470177}" presName="Name13" presStyleLbl="parChTrans1D2" presStyleIdx="1" presStyleCnt="5"/>
      <dgm:spPr/>
      <dgm:t>
        <a:bodyPr/>
        <a:lstStyle/>
        <a:p>
          <a:endParaRPr lang="en-US"/>
        </a:p>
      </dgm:t>
    </dgm:pt>
    <dgm:pt modelId="{0683FD74-BD1F-4BFA-85D6-D85EA19DD621}" type="pres">
      <dgm:prSet presAssocID="{16F4FECD-4238-4C6E-A7AF-FAB0DFB4CCCC}" presName="childText" presStyleLbl="bgAcc1" presStyleIdx="1" presStyleCnt="5" custScaleX="447936">
        <dgm:presLayoutVars>
          <dgm:bulletEnabled val="1"/>
        </dgm:presLayoutVars>
      </dgm:prSet>
      <dgm:spPr/>
      <dgm:t>
        <a:bodyPr/>
        <a:lstStyle/>
        <a:p>
          <a:endParaRPr lang="en-US"/>
        </a:p>
      </dgm:t>
    </dgm:pt>
    <dgm:pt modelId="{3D24F55F-163E-44B6-9756-C17D5675AA80}" type="pres">
      <dgm:prSet presAssocID="{DFF23895-7D69-40D5-BE2B-A023481C3A6D}" presName="Name13" presStyleLbl="parChTrans1D2" presStyleIdx="2" presStyleCnt="5"/>
      <dgm:spPr/>
      <dgm:t>
        <a:bodyPr/>
        <a:lstStyle/>
        <a:p>
          <a:endParaRPr lang="en-US"/>
        </a:p>
      </dgm:t>
    </dgm:pt>
    <dgm:pt modelId="{66BFFB4E-8A12-4265-B910-151025EEE643}" type="pres">
      <dgm:prSet presAssocID="{6914304B-A0EE-4F45-8B9C-72F121EC05B3}" presName="childText" presStyleLbl="bgAcc1" presStyleIdx="2" presStyleCnt="5" custScaleX="447936">
        <dgm:presLayoutVars>
          <dgm:bulletEnabled val="1"/>
        </dgm:presLayoutVars>
      </dgm:prSet>
      <dgm:spPr/>
      <dgm:t>
        <a:bodyPr/>
        <a:lstStyle/>
        <a:p>
          <a:endParaRPr lang="en-US"/>
        </a:p>
      </dgm:t>
    </dgm:pt>
    <dgm:pt modelId="{A28D2912-5804-42F9-9714-1D10D850DF1D}" type="pres">
      <dgm:prSet presAssocID="{458B9D44-E670-4FE0-A74D-173590581541}" presName="Name13" presStyleLbl="parChTrans1D2" presStyleIdx="3" presStyleCnt="5"/>
      <dgm:spPr/>
      <dgm:t>
        <a:bodyPr/>
        <a:lstStyle/>
        <a:p>
          <a:endParaRPr lang="en-US"/>
        </a:p>
      </dgm:t>
    </dgm:pt>
    <dgm:pt modelId="{E7B6995D-8999-4B38-8ECC-2E3A8444639C}" type="pres">
      <dgm:prSet presAssocID="{D49F9680-2979-479E-8B69-79E947216D0B}" presName="childText" presStyleLbl="bgAcc1" presStyleIdx="3" presStyleCnt="5" custScaleX="447936">
        <dgm:presLayoutVars>
          <dgm:bulletEnabled val="1"/>
        </dgm:presLayoutVars>
      </dgm:prSet>
      <dgm:spPr/>
      <dgm:t>
        <a:bodyPr/>
        <a:lstStyle/>
        <a:p>
          <a:endParaRPr lang="en-US"/>
        </a:p>
      </dgm:t>
    </dgm:pt>
    <dgm:pt modelId="{35F9A504-76A7-4055-9CAD-78AC33EF071C}" type="pres">
      <dgm:prSet presAssocID="{63706C72-4A22-4097-8E88-7C5DE08F0358}" presName="Name13" presStyleLbl="parChTrans1D2" presStyleIdx="4" presStyleCnt="5"/>
      <dgm:spPr/>
      <dgm:t>
        <a:bodyPr/>
        <a:lstStyle/>
        <a:p>
          <a:endParaRPr lang="en-US"/>
        </a:p>
      </dgm:t>
    </dgm:pt>
    <dgm:pt modelId="{197F100A-74BA-4467-A0D4-79D73B8E76E5}" type="pres">
      <dgm:prSet presAssocID="{A2FFBFAC-27CB-4EE3-9C16-795DCA44DCFA}" presName="childText" presStyleLbl="bgAcc1" presStyleIdx="4" presStyleCnt="5" custScaleX="447936">
        <dgm:presLayoutVars>
          <dgm:bulletEnabled val="1"/>
        </dgm:presLayoutVars>
      </dgm:prSet>
      <dgm:spPr/>
      <dgm:t>
        <a:bodyPr/>
        <a:lstStyle/>
        <a:p>
          <a:endParaRPr lang="en-US"/>
        </a:p>
      </dgm:t>
    </dgm:pt>
  </dgm:ptLst>
  <dgm:cxnLst>
    <dgm:cxn modelId="{8A49CB04-D5BC-448E-9C95-74E6DEC4ED5D}" type="presOf" srcId="{FC9CF10A-E201-4713-BDF1-94F7AB1F0B1E}" destId="{FB2B5D4B-9040-4714-B178-07E686AC4E01}" srcOrd="0" destOrd="0" presId="urn:microsoft.com/office/officeart/2005/8/layout/hierarchy3"/>
    <dgm:cxn modelId="{DBAC5DE6-4C74-4FB0-952F-7601A84FA2B3}" type="presOf" srcId="{A2FFBFAC-27CB-4EE3-9C16-795DCA44DCFA}" destId="{197F100A-74BA-4467-A0D4-79D73B8E76E5}" srcOrd="0" destOrd="0" presId="urn:microsoft.com/office/officeart/2005/8/layout/hierarchy3"/>
    <dgm:cxn modelId="{0D01CB30-464F-478F-8CDB-7112213DA6A3}" type="presOf" srcId="{DFF23895-7D69-40D5-BE2B-A023481C3A6D}" destId="{3D24F55F-163E-44B6-9756-C17D5675AA80}" srcOrd="0" destOrd="0" presId="urn:microsoft.com/office/officeart/2005/8/layout/hierarchy3"/>
    <dgm:cxn modelId="{6E72FC97-E8CA-42A1-886E-CF6CFE15A746}" type="presOf" srcId="{63706C72-4A22-4097-8E88-7C5DE08F0358}" destId="{35F9A504-76A7-4055-9CAD-78AC33EF071C}" srcOrd="0" destOrd="0" presId="urn:microsoft.com/office/officeart/2005/8/layout/hierarchy3"/>
    <dgm:cxn modelId="{84EC6B4A-60FA-4A34-B659-9F30FE316832}" type="presOf" srcId="{16F4FECD-4238-4C6E-A7AF-FAB0DFB4CCCC}" destId="{0683FD74-BD1F-4BFA-85D6-D85EA19DD621}" srcOrd="0" destOrd="0" presId="urn:microsoft.com/office/officeart/2005/8/layout/hierarchy3"/>
    <dgm:cxn modelId="{29B78360-5256-4E7C-8F22-FEA169752D92}" srcId="{FC9CF10A-E201-4713-BDF1-94F7AB1F0B1E}" destId="{4DCEE999-420E-48B2-BFD6-41D1DB0308D7}" srcOrd="0" destOrd="0" parTransId="{ADFDB18A-3596-4AA8-9690-E139005E7AE4}" sibTransId="{D9A8028B-DDBC-4246-9C4B-D876A28D6C28}"/>
    <dgm:cxn modelId="{85054634-02D5-4C68-B7AF-EE4AF054CD06}" srcId="{4DCEE999-420E-48B2-BFD6-41D1DB0308D7}" destId="{A2FFBFAC-27CB-4EE3-9C16-795DCA44DCFA}" srcOrd="4" destOrd="0" parTransId="{63706C72-4A22-4097-8E88-7C5DE08F0358}" sibTransId="{BAA647E0-D90A-48CB-86EA-95118E378DEF}"/>
    <dgm:cxn modelId="{2F8FF6D9-25BD-42CD-B64C-0733CC3D4C48}" srcId="{4DCEE999-420E-48B2-BFD6-41D1DB0308D7}" destId="{D49F9680-2979-479E-8B69-79E947216D0B}" srcOrd="3" destOrd="0" parTransId="{458B9D44-E670-4FE0-A74D-173590581541}" sibTransId="{D1064CEF-B259-4A5B-996E-60E72A4BAA2A}"/>
    <dgm:cxn modelId="{94658D8F-A9E2-471E-801D-4682DA20101B}" type="presOf" srcId="{6914304B-A0EE-4F45-8B9C-72F121EC05B3}" destId="{66BFFB4E-8A12-4265-B910-151025EEE643}" srcOrd="0" destOrd="0" presId="urn:microsoft.com/office/officeart/2005/8/layout/hierarchy3"/>
    <dgm:cxn modelId="{7D06FA05-F524-48ED-831A-F8D557609962}" type="presOf" srcId="{4DCEE999-420E-48B2-BFD6-41D1DB0308D7}" destId="{0F24B77C-026D-484E-910F-64B460BD10C7}" srcOrd="1" destOrd="0" presId="urn:microsoft.com/office/officeart/2005/8/layout/hierarchy3"/>
    <dgm:cxn modelId="{60D1E867-AD7F-45DF-B6F6-7ECB0BC6266A}" type="presOf" srcId="{458B9D44-E670-4FE0-A74D-173590581541}" destId="{A28D2912-5804-42F9-9714-1D10D850DF1D}" srcOrd="0" destOrd="0" presId="urn:microsoft.com/office/officeart/2005/8/layout/hierarchy3"/>
    <dgm:cxn modelId="{BDBD0C4F-FAC9-4DDE-87D2-B2FAE24B1CD4}" type="presOf" srcId="{A36A6E9D-6049-4051-91D1-129B3F304A3A}" destId="{2EBCB2A9-8506-4798-9DDF-433B4EEBAF56}" srcOrd="0" destOrd="0" presId="urn:microsoft.com/office/officeart/2005/8/layout/hierarchy3"/>
    <dgm:cxn modelId="{7B0D2429-CA8C-47E4-B122-866585DB0BAA}" srcId="{4DCEE999-420E-48B2-BFD6-41D1DB0308D7}" destId="{6914304B-A0EE-4F45-8B9C-72F121EC05B3}" srcOrd="2" destOrd="0" parTransId="{DFF23895-7D69-40D5-BE2B-A023481C3A6D}" sibTransId="{E07088AB-AD8A-4B37-B0AD-021D8C1F1207}"/>
    <dgm:cxn modelId="{61CA66EF-BCBA-47B0-B06A-4AAEE4F6D42A}" srcId="{4DCEE999-420E-48B2-BFD6-41D1DB0308D7}" destId="{16F4FECD-4238-4C6E-A7AF-FAB0DFB4CCCC}" srcOrd="1" destOrd="0" parTransId="{1F1816C0-B6B3-4EB5-97B7-F430A3470177}" sibTransId="{E58ADCE1-6682-4DDC-96BE-362AD5BAF9EE}"/>
    <dgm:cxn modelId="{CDF4A4B2-B80E-45B6-BB91-F4C7A63517A5}" type="presOf" srcId="{D49F9680-2979-479E-8B69-79E947216D0B}" destId="{E7B6995D-8999-4B38-8ECC-2E3A8444639C}" srcOrd="0" destOrd="0" presId="urn:microsoft.com/office/officeart/2005/8/layout/hierarchy3"/>
    <dgm:cxn modelId="{6964FDDB-8467-4275-A756-E5C8728686C4}" type="presOf" srcId="{4DCEE999-420E-48B2-BFD6-41D1DB0308D7}" destId="{E2E6723C-F31B-4BBE-ACDA-6A1E53F72FD4}" srcOrd="0" destOrd="0" presId="urn:microsoft.com/office/officeart/2005/8/layout/hierarchy3"/>
    <dgm:cxn modelId="{E44EAA52-0F4C-48DE-922B-CE2A71C13514}" type="presOf" srcId="{1F1816C0-B6B3-4EB5-97B7-F430A3470177}" destId="{BAB801C4-EED1-4990-BCA7-11DE368224B1}" srcOrd="0" destOrd="0" presId="urn:microsoft.com/office/officeart/2005/8/layout/hierarchy3"/>
    <dgm:cxn modelId="{29BA7D5C-9575-485C-8539-59853D0148FF}" srcId="{4DCEE999-420E-48B2-BFD6-41D1DB0308D7}" destId="{E5FB627B-9A58-4DB2-8DF2-16E90BC91EA2}" srcOrd="0" destOrd="0" parTransId="{A36A6E9D-6049-4051-91D1-129B3F304A3A}" sibTransId="{A535C8F7-5901-4C47-9982-A5EE5E4F8884}"/>
    <dgm:cxn modelId="{ABE9F72B-8D66-440C-9AEF-DAC2F011114F}" type="presOf" srcId="{E5FB627B-9A58-4DB2-8DF2-16E90BC91EA2}" destId="{3EB5C957-7B0F-4B82-8113-B0B109E5336B}" srcOrd="0" destOrd="0" presId="urn:microsoft.com/office/officeart/2005/8/layout/hierarchy3"/>
    <dgm:cxn modelId="{3E470E02-D59A-47BF-9C13-8B0D5AAC7F99}" type="presParOf" srcId="{FB2B5D4B-9040-4714-B178-07E686AC4E01}" destId="{2BB9D151-F0FE-4031-90A9-B583DB354104}" srcOrd="0" destOrd="0" presId="urn:microsoft.com/office/officeart/2005/8/layout/hierarchy3"/>
    <dgm:cxn modelId="{D82F1E15-B198-4B6F-ADA4-9EC364F0B2D5}" type="presParOf" srcId="{2BB9D151-F0FE-4031-90A9-B583DB354104}" destId="{21010CD4-4921-41C4-868E-C53C081BD485}" srcOrd="0" destOrd="0" presId="urn:microsoft.com/office/officeart/2005/8/layout/hierarchy3"/>
    <dgm:cxn modelId="{CDE55F3B-0975-4478-9AD6-CA270556C1CF}" type="presParOf" srcId="{21010CD4-4921-41C4-868E-C53C081BD485}" destId="{E2E6723C-F31B-4BBE-ACDA-6A1E53F72FD4}" srcOrd="0" destOrd="0" presId="urn:microsoft.com/office/officeart/2005/8/layout/hierarchy3"/>
    <dgm:cxn modelId="{24CCF483-CE71-4900-92F2-796FD882C0B2}" type="presParOf" srcId="{21010CD4-4921-41C4-868E-C53C081BD485}" destId="{0F24B77C-026D-484E-910F-64B460BD10C7}" srcOrd="1" destOrd="0" presId="urn:microsoft.com/office/officeart/2005/8/layout/hierarchy3"/>
    <dgm:cxn modelId="{61A125FC-0098-4EB1-B808-1330F3AD2EAB}" type="presParOf" srcId="{2BB9D151-F0FE-4031-90A9-B583DB354104}" destId="{F55592B4-8E68-4C24-9085-5E57AF34D1C3}" srcOrd="1" destOrd="0" presId="urn:microsoft.com/office/officeart/2005/8/layout/hierarchy3"/>
    <dgm:cxn modelId="{69BDEE8C-3330-4A3B-A59E-0E3B3E84D5A7}" type="presParOf" srcId="{F55592B4-8E68-4C24-9085-5E57AF34D1C3}" destId="{2EBCB2A9-8506-4798-9DDF-433B4EEBAF56}" srcOrd="0" destOrd="0" presId="urn:microsoft.com/office/officeart/2005/8/layout/hierarchy3"/>
    <dgm:cxn modelId="{11E38DDF-0B62-4701-B9DB-3977ADCAEE40}" type="presParOf" srcId="{F55592B4-8E68-4C24-9085-5E57AF34D1C3}" destId="{3EB5C957-7B0F-4B82-8113-B0B109E5336B}" srcOrd="1" destOrd="0" presId="urn:microsoft.com/office/officeart/2005/8/layout/hierarchy3"/>
    <dgm:cxn modelId="{A79B2DC7-63DF-447C-919E-12D4E5BF884D}" type="presParOf" srcId="{F55592B4-8E68-4C24-9085-5E57AF34D1C3}" destId="{BAB801C4-EED1-4990-BCA7-11DE368224B1}" srcOrd="2" destOrd="0" presId="urn:microsoft.com/office/officeart/2005/8/layout/hierarchy3"/>
    <dgm:cxn modelId="{2B8C1039-5073-4BEC-A362-7320B9FB673E}" type="presParOf" srcId="{F55592B4-8E68-4C24-9085-5E57AF34D1C3}" destId="{0683FD74-BD1F-4BFA-85D6-D85EA19DD621}" srcOrd="3" destOrd="0" presId="urn:microsoft.com/office/officeart/2005/8/layout/hierarchy3"/>
    <dgm:cxn modelId="{D612BD13-A336-43CC-B8EF-70ECC3FF0D89}" type="presParOf" srcId="{F55592B4-8E68-4C24-9085-5E57AF34D1C3}" destId="{3D24F55F-163E-44B6-9756-C17D5675AA80}" srcOrd="4" destOrd="0" presId="urn:microsoft.com/office/officeart/2005/8/layout/hierarchy3"/>
    <dgm:cxn modelId="{B3DA5194-FBB0-46EE-8820-FFDB10084093}" type="presParOf" srcId="{F55592B4-8E68-4C24-9085-5E57AF34D1C3}" destId="{66BFFB4E-8A12-4265-B910-151025EEE643}" srcOrd="5" destOrd="0" presId="urn:microsoft.com/office/officeart/2005/8/layout/hierarchy3"/>
    <dgm:cxn modelId="{C029586E-CB82-4440-A640-693A2B78EBBF}" type="presParOf" srcId="{F55592B4-8E68-4C24-9085-5E57AF34D1C3}" destId="{A28D2912-5804-42F9-9714-1D10D850DF1D}" srcOrd="6" destOrd="0" presId="urn:microsoft.com/office/officeart/2005/8/layout/hierarchy3"/>
    <dgm:cxn modelId="{E347CAEE-7BAB-4826-B69D-DD4581F84C28}" type="presParOf" srcId="{F55592B4-8E68-4C24-9085-5E57AF34D1C3}" destId="{E7B6995D-8999-4B38-8ECC-2E3A8444639C}" srcOrd="7" destOrd="0" presId="urn:microsoft.com/office/officeart/2005/8/layout/hierarchy3"/>
    <dgm:cxn modelId="{A7BC370D-5591-4D91-9111-04C79CD8FE2A}" type="presParOf" srcId="{F55592B4-8E68-4C24-9085-5E57AF34D1C3}" destId="{35F9A504-76A7-4055-9CAD-78AC33EF071C}" srcOrd="8" destOrd="0" presId="urn:microsoft.com/office/officeart/2005/8/layout/hierarchy3"/>
    <dgm:cxn modelId="{FA247713-DAEC-4F96-AAA8-7FD5C014E89A}" type="presParOf" srcId="{F55592B4-8E68-4C24-9085-5E57AF34D1C3}" destId="{197F100A-74BA-4467-A0D4-79D73B8E76E5}" srcOrd="9"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954E93-D0BC-4ABE-9E8D-88C70D558667}"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US"/>
        </a:p>
      </dgm:t>
    </dgm:pt>
    <dgm:pt modelId="{ABE93C3D-94C6-4C9E-A6C8-8E58546C9405}">
      <dgm:prSet phldrT="[Text]"/>
      <dgm:spPr/>
      <dgm:t>
        <a:bodyPr/>
        <a:lstStyle/>
        <a:p>
          <a:r>
            <a:rPr lang="en-US" dirty="0" smtClean="0"/>
            <a:t>5vmutz</a:t>
          </a:r>
          <a:endParaRPr lang="en-US" dirty="0"/>
        </a:p>
      </dgm:t>
    </dgm:pt>
    <dgm:pt modelId="{33811BCF-212D-4806-9B19-14F7E3C31E68}" type="parTrans" cxnId="{FF02F4FD-A1DE-4E58-878F-9F5A5678D888}">
      <dgm:prSet/>
      <dgm:spPr/>
      <dgm:t>
        <a:bodyPr/>
        <a:lstStyle/>
        <a:p>
          <a:endParaRPr lang="en-US"/>
        </a:p>
      </dgm:t>
    </dgm:pt>
    <dgm:pt modelId="{E1C57E80-856B-4B46-ABFD-EC6145BF44CE}" type="sibTrans" cxnId="{FF02F4FD-A1DE-4E58-878F-9F5A5678D888}">
      <dgm:prSet/>
      <dgm:spPr/>
      <dgm:t>
        <a:bodyPr/>
        <a:lstStyle/>
        <a:p>
          <a:endParaRPr lang="en-US"/>
        </a:p>
      </dgm:t>
    </dgm:pt>
    <dgm:pt modelId="{7768BE78-0D2A-47BD-A4F4-0BED9CC5ABB7}" type="pres">
      <dgm:prSet presAssocID="{13954E93-D0BC-4ABE-9E8D-88C70D558667}" presName="diagram" presStyleCnt="0">
        <dgm:presLayoutVars>
          <dgm:dir/>
          <dgm:resizeHandles val="exact"/>
        </dgm:presLayoutVars>
      </dgm:prSet>
      <dgm:spPr/>
      <dgm:t>
        <a:bodyPr/>
        <a:lstStyle/>
        <a:p>
          <a:endParaRPr lang="en-US"/>
        </a:p>
      </dgm:t>
    </dgm:pt>
    <dgm:pt modelId="{907036A1-2217-4329-8C83-57E06CC0A92C}" type="pres">
      <dgm:prSet presAssocID="{ABE93C3D-94C6-4C9E-A6C8-8E58546C9405}" presName="node" presStyleLbl="node1" presStyleIdx="0" presStyleCnt="1">
        <dgm:presLayoutVars>
          <dgm:bulletEnabled val="1"/>
        </dgm:presLayoutVars>
      </dgm:prSet>
      <dgm:spPr/>
      <dgm:t>
        <a:bodyPr/>
        <a:lstStyle/>
        <a:p>
          <a:endParaRPr lang="en-US"/>
        </a:p>
      </dgm:t>
    </dgm:pt>
  </dgm:ptLst>
  <dgm:cxnLst>
    <dgm:cxn modelId="{89E03453-2DB0-44EE-B6B8-44EC2715894F}" type="presOf" srcId="{ABE93C3D-94C6-4C9E-A6C8-8E58546C9405}" destId="{907036A1-2217-4329-8C83-57E06CC0A92C}" srcOrd="0" destOrd="0" presId="urn:microsoft.com/office/officeart/2005/8/layout/default"/>
    <dgm:cxn modelId="{FF02F4FD-A1DE-4E58-878F-9F5A5678D888}" srcId="{13954E93-D0BC-4ABE-9E8D-88C70D558667}" destId="{ABE93C3D-94C6-4C9E-A6C8-8E58546C9405}" srcOrd="0" destOrd="0" parTransId="{33811BCF-212D-4806-9B19-14F7E3C31E68}" sibTransId="{E1C57E80-856B-4B46-ABFD-EC6145BF44CE}"/>
    <dgm:cxn modelId="{8A9FCEA7-894B-4C59-A7DD-0EDA7F3CC402}" type="presOf" srcId="{13954E93-D0BC-4ABE-9E8D-88C70D558667}" destId="{7768BE78-0D2A-47BD-A4F4-0BED9CC5ABB7}" srcOrd="0" destOrd="0" presId="urn:microsoft.com/office/officeart/2005/8/layout/default"/>
    <dgm:cxn modelId="{25AD5C84-D29B-4659-BD8D-1AED7A6B4309}" type="presParOf" srcId="{7768BE78-0D2A-47BD-A4F4-0BED9CC5ABB7}" destId="{907036A1-2217-4329-8C83-57E06CC0A92C}" srcOrd="0"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CEDCEE-4D5D-410A-82ED-AD92430599BA}"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US"/>
        </a:p>
      </dgm:t>
    </dgm:pt>
    <dgm:pt modelId="{71DB2934-5454-4018-9833-B7BE70873E01}">
      <dgm:prSet phldrT="[Text]"/>
      <dgm:spPr/>
      <dgm:t>
        <a:bodyPr/>
        <a:lstStyle/>
        <a:p>
          <a:r>
            <a:rPr lang="en-US" dirty="0" smtClean="0"/>
            <a:t>Pharmaceutical analysis </a:t>
          </a:r>
          <a:endParaRPr lang="en-US" dirty="0"/>
        </a:p>
      </dgm:t>
    </dgm:pt>
    <dgm:pt modelId="{08EFAFEF-051A-4D2B-87E0-8DA42EF215A2}" type="parTrans" cxnId="{98D96B99-479F-4DA8-BD97-5D716B17BBD7}">
      <dgm:prSet/>
      <dgm:spPr/>
      <dgm:t>
        <a:bodyPr/>
        <a:lstStyle/>
        <a:p>
          <a:endParaRPr lang="en-US"/>
        </a:p>
      </dgm:t>
    </dgm:pt>
    <dgm:pt modelId="{9BCCD137-5249-414B-86DB-CB0A03A95361}" type="sibTrans" cxnId="{98D96B99-479F-4DA8-BD97-5D716B17BBD7}">
      <dgm:prSet/>
      <dgm:spPr/>
      <dgm:t>
        <a:bodyPr/>
        <a:lstStyle/>
        <a:p>
          <a:endParaRPr lang="en-US"/>
        </a:p>
      </dgm:t>
    </dgm:pt>
    <dgm:pt modelId="{FC4523ED-2CD0-47C7-A9C6-B4F2DF65A202}">
      <dgm:prSet phldrT="[Text]"/>
      <dgm:spPr/>
      <dgm:t>
        <a:bodyPr/>
        <a:lstStyle/>
        <a:p>
          <a:r>
            <a:rPr lang="en-US" dirty="0" smtClean="0"/>
            <a:t>Quality Control System</a:t>
          </a:r>
          <a:endParaRPr lang="en-US" dirty="0"/>
        </a:p>
      </dgm:t>
    </dgm:pt>
    <dgm:pt modelId="{7DA7AD30-403D-4083-A9F4-DB8722903DC5}" type="parTrans" cxnId="{2984D273-42F0-421B-B51E-B21E6E70AEAE}">
      <dgm:prSet/>
      <dgm:spPr/>
      <dgm:t>
        <a:bodyPr/>
        <a:lstStyle/>
        <a:p>
          <a:endParaRPr lang="en-US"/>
        </a:p>
      </dgm:t>
    </dgm:pt>
    <dgm:pt modelId="{41CB608F-591E-43DC-8A3D-F41AA39186B0}" type="sibTrans" cxnId="{2984D273-42F0-421B-B51E-B21E6E70AEAE}">
      <dgm:prSet/>
      <dgm:spPr/>
      <dgm:t>
        <a:bodyPr/>
        <a:lstStyle/>
        <a:p>
          <a:endParaRPr lang="en-US"/>
        </a:p>
      </dgm:t>
    </dgm:pt>
    <dgm:pt modelId="{4302E810-FB49-4BA7-876B-D9C768203419}" type="pres">
      <dgm:prSet presAssocID="{0ECEDCEE-4D5D-410A-82ED-AD92430599BA}" presName="diagram" presStyleCnt="0">
        <dgm:presLayoutVars>
          <dgm:dir/>
          <dgm:resizeHandles val="exact"/>
        </dgm:presLayoutVars>
      </dgm:prSet>
      <dgm:spPr/>
      <dgm:t>
        <a:bodyPr/>
        <a:lstStyle/>
        <a:p>
          <a:endParaRPr lang="en-US"/>
        </a:p>
      </dgm:t>
    </dgm:pt>
    <dgm:pt modelId="{0AD9B182-ED84-4050-A5C2-473DD2BC5934}" type="pres">
      <dgm:prSet presAssocID="{71DB2934-5454-4018-9833-B7BE70873E01}" presName="node" presStyleLbl="node1" presStyleIdx="0" presStyleCnt="2">
        <dgm:presLayoutVars>
          <dgm:bulletEnabled val="1"/>
        </dgm:presLayoutVars>
      </dgm:prSet>
      <dgm:spPr/>
      <dgm:t>
        <a:bodyPr/>
        <a:lstStyle/>
        <a:p>
          <a:endParaRPr lang="en-US"/>
        </a:p>
      </dgm:t>
    </dgm:pt>
    <dgm:pt modelId="{9F302C5B-E05D-4AD0-B33F-BFF65E40F47F}" type="pres">
      <dgm:prSet presAssocID="{9BCCD137-5249-414B-86DB-CB0A03A95361}" presName="sibTrans" presStyleCnt="0"/>
      <dgm:spPr/>
    </dgm:pt>
    <dgm:pt modelId="{50A332A9-E3E2-45A2-AC74-377BB94CBFE3}" type="pres">
      <dgm:prSet presAssocID="{FC4523ED-2CD0-47C7-A9C6-B4F2DF65A202}" presName="node" presStyleLbl="node1" presStyleIdx="1" presStyleCnt="2">
        <dgm:presLayoutVars>
          <dgm:bulletEnabled val="1"/>
        </dgm:presLayoutVars>
      </dgm:prSet>
      <dgm:spPr/>
      <dgm:t>
        <a:bodyPr/>
        <a:lstStyle/>
        <a:p>
          <a:endParaRPr lang="en-US"/>
        </a:p>
      </dgm:t>
    </dgm:pt>
  </dgm:ptLst>
  <dgm:cxnLst>
    <dgm:cxn modelId="{2984D273-42F0-421B-B51E-B21E6E70AEAE}" srcId="{0ECEDCEE-4D5D-410A-82ED-AD92430599BA}" destId="{FC4523ED-2CD0-47C7-A9C6-B4F2DF65A202}" srcOrd="1" destOrd="0" parTransId="{7DA7AD30-403D-4083-A9F4-DB8722903DC5}" sibTransId="{41CB608F-591E-43DC-8A3D-F41AA39186B0}"/>
    <dgm:cxn modelId="{60D060B0-710C-406A-BF9C-F77A91DABFAA}" type="presOf" srcId="{71DB2934-5454-4018-9833-B7BE70873E01}" destId="{0AD9B182-ED84-4050-A5C2-473DD2BC5934}" srcOrd="0" destOrd="0" presId="urn:microsoft.com/office/officeart/2005/8/layout/default"/>
    <dgm:cxn modelId="{98D96B99-479F-4DA8-BD97-5D716B17BBD7}" srcId="{0ECEDCEE-4D5D-410A-82ED-AD92430599BA}" destId="{71DB2934-5454-4018-9833-B7BE70873E01}" srcOrd="0" destOrd="0" parTransId="{08EFAFEF-051A-4D2B-87E0-8DA42EF215A2}" sibTransId="{9BCCD137-5249-414B-86DB-CB0A03A95361}"/>
    <dgm:cxn modelId="{CEDE24C7-37BC-4D96-A8D4-FCAFDF28FAE5}" type="presOf" srcId="{FC4523ED-2CD0-47C7-A9C6-B4F2DF65A202}" destId="{50A332A9-E3E2-45A2-AC74-377BB94CBFE3}" srcOrd="0" destOrd="0" presId="urn:microsoft.com/office/officeart/2005/8/layout/default"/>
    <dgm:cxn modelId="{FD13E358-7515-4303-8484-E0E907BC5046}" type="presOf" srcId="{0ECEDCEE-4D5D-410A-82ED-AD92430599BA}" destId="{4302E810-FB49-4BA7-876B-D9C768203419}" srcOrd="0" destOrd="0" presId="urn:microsoft.com/office/officeart/2005/8/layout/default"/>
    <dgm:cxn modelId="{2A0C9958-8C33-4FDA-8023-AD878EA861BB}" type="presParOf" srcId="{4302E810-FB49-4BA7-876B-D9C768203419}" destId="{0AD9B182-ED84-4050-A5C2-473DD2BC5934}" srcOrd="0" destOrd="0" presId="urn:microsoft.com/office/officeart/2005/8/layout/default"/>
    <dgm:cxn modelId="{7499654A-4099-42AA-9A13-456047E3AC0B}" type="presParOf" srcId="{4302E810-FB49-4BA7-876B-D9C768203419}" destId="{9F302C5B-E05D-4AD0-B33F-BFF65E40F47F}" srcOrd="1" destOrd="0" presId="urn:microsoft.com/office/officeart/2005/8/layout/default"/>
    <dgm:cxn modelId="{2C02E0AA-1F2F-40CF-AD0F-BA0855BD9B64}" type="presParOf" srcId="{4302E810-FB49-4BA7-876B-D9C768203419}" destId="{50A332A9-E3E2-45A2-AC74-377BB94CBFE3}" srcOrd="2" destOrd="0" presId="urn:microsoft.com/office/officeart/2005/8/layout/defaul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E87BB3-8CA0-4773-B136-9E2CBA00C27F}"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C2DC38D7-76E8-4D10-BF5B-A957993A2B7A}">
      <dgm:prSet phldrT="[Text]"/>
      <dgm:spPr/>
      <dgm:t>
        <a:bodyPr/>
        <a:lstStyle/>
        <a:p>
          <a:r>
            <a:rPr lang="en-US" dirty="0" smtClean="0"/>
            <a:t>Apply instrumental principles and techniques in pharmaceutical analysis.</a:t>
          </a:r>
          <a:endParaRPr lang="en-US" dirty="0"/>
        </a:p>
      </dgm:t>
    </dgm:pt>
    <dgm:pt modelId="{2CA62328-E7A0-4120-BD9F-81FA5AB5D12E}" type="parTrans" cxnId="{0EFA16E3-2FD7-42E8-8F97-F6CC55242D56}">
      <dgm:prSet/>
      <dgm:spPr/>
      <dgm:t>
        <a:bodyPr/>
        <a:lstStyle/>
        <a:p>
          <a:endParaRPr lang="en-US"/>
        </a:p>
      </dgm:t>
    </dgm:pt>
    <dgm:pt modelId="{1E71A3AD-078D-4C10-A06D-403331CDE795}" type="sibTrans" cxnId="{0EFA16E3-2FD7-42E8-8F97-F6CC55242D56}">
      <dgm:prSet/>
      <dgm:spPr/>
      <dgm:t>
        <a:bodyPr/>
        <a:lstStyle/>
        <a:p>
          <a:endParaRPr lang="en-US"/>
        </a:p>
      </dgm:t>
    </dgm:pt>
    <dgm:pt modelId="{822E7149-1442-40D9-AD0F-47C285F3FF03}">
      <dgm:prSet/>
      <dgm:spPr/>
      <dgm:t>
        <a:bodyPr/>
        <a:lstStyle/>
        <a:p>
          <a:r>
            <a:rPr lang="en-US" dirty="0" smtClean="0"/>
            <a:t>Conduct control measures for pharmaceutical analysis</a:t>
          </a:r>
          <a:endParaRPr lang="en-US" dirty="0"/>
        </a:p>
      </dgm:t>
    </dgm:pt>
    <dgm:pt modelId="{D2F80704-CF88-4DFF-A6C7-0A5F277994F8}" type="parTrans" cxnId="{5D02A0B0-5A4B-4EB5-ADD5-E42451A8CFFF}">
      <dgm:prSet/>
      <dgm:spPr/>
      <dgm:t>
        <a:bodyPr/>
        <a:lstStyle/>
        <a:p>
          <a:endParaRPr lang="en-US"/>
        </a:p>
      </dgm:t>
    </dgm:pt>
    <dgm:pt modelId="{4F4E0DF5-3E5E-4413-82CE-1386D6435898}" type="sibTrans" cxnId="{5D02A0B0-5A4B-4EB5-ADD5-E42451A8CFFF}">
      <dgm:prSet/>
      <dgm:spPr/>
      <dgm:t>
        <a:bodyPr/>
        <a:lstStyle/>
        <a:p>
          <a:endParaRPr lang="en-US"/>
        </a:p>
      </dgm:t>
    </dgm:pt>
    <dgm:pt modelId="{E898CCA0-960E-4CB9-94A0-E1EA3541836E}">
      <dgm:prSet/>
      <dgm:spPr/>
      <dgm:t>
        <a:bodyPr/>
        <a:lstStyle/>
        <a:p>
          <a:r>
            <a:rPr lang="en-US" b="1" i="1" dirty="0" smtClean="0">
              <a:solidFill>
                <a:srgbClr val="002060"/>
              </a:solidFill>
            </a:rPr>
            <a:t>in-process product</a:t>
          </a:r>
          <a:endParaRPr lang="en-US" b="1" i="1" dirty="0">
            <a:solidFill>
              <a:srgbClr val="002060"/>
            </a:solidFill>
          </a:endParaRPr>
        </a:p>
      </dgm:t>
    </dgm:pt>
    <dgm:pt modelId="{D85428D6-BB13-4BE9-99EA-A8AA88FBAA9F}" type="parTrans" cxnId="{967FA2B6-4EE0-458E-A5A3-1F499CC66673}">
      <dgm:prSet/>
      <dgm:spPr/>
      <dgm:t>
        <a:bodyPr/>
        <a:lstStyle/>
        <a:p>
          <a:endParaRPr lang="en-US"/>
        </a:p>
      </dgm:t>
    </dgm:pt>
    <dgm:pt modelId="{481394A9-BB34-48AF-8F5A-356A29F35FA8}" type="sibTrans" cxnId="{967FA2B6-4EE0-458E-A5A3-1F499CC66673}">
      <dgm:prSet/>
      <dgm:spPr/>
      <dgm:t>
        <a:bodyPr/>
        <a:lstStyle/>
        <a:p>
          <a:endParaRPr lang="en-US"/>
        </a:p>
      </dgm:t>
    </dgm:pt>
    <dgm:pt modelId="{A9001B5E-C7C9-4C67-962A-BAC8C724CF95}">
      <dgm:prSet/>
      <dgm:spPr/>
      <dgm:t>
        <a:bodyPr/>
        <a:lstStyle/>
        <a:p>
          <a:r>
            <a:rPr lang="en-US" b="1" i="1" dirty="0" smtClean="0">
              <a:solidFill>
                <a:srgbClr val="002060"/>
              </a:solidFill>
            </a:rPr>
            <a:t>microbial tests and techniques</a:t>
          </a:r>
          <a:endParaRPr lang="en-US" b="1" i="1" dirty="0">
            <a:solidFill>
              <a:srgbClr val="002060"/>
            </a:solidFill>
          </a:endParaRPr>
        </a:p>
      </dgm:t>
    </dgm:pt>
    <dgm:pt modelId="{1EFCB6B0-FABA-4088-881A-729972A18634}" type="parTrans" cxnId="{381BDC60-FFC1-48F4-B8DE-48C3CB66086E}">
      <dgm:prSet/>
      <dgm:spPr/>
      <dgm:t>
        <a:bodyPr/>
        <a:lstStyle/>
        <a:p>
          <a:endParaRPr lang="en-US"/>
        </a:p>
      </dgm:t>
    </dgm:pt>
    <dgm:pt modelId="{FCA906DC-CAAE-4492-825E-9E18D4CE2745}" type="sibTrans" cxnId="{381BDC60-FFC1-48F4-B8DE-48C3CB66086E}">
      <dgm:prSet/>
      <dgm:spPr/>
      <dgm:t>
        <a:bodyPr/>
        <a:lstStyle/>
        <a:p>
          <a:endParaRPr lang="en-US"/>
        </a:p>
      </dgm:t>
    </dgm:pt>
    <dgm:pt modelId="{045E4DF2-DF89-4D17-817F-5042A7A49707}">
      <dgm:prSet/>
      <dgm:spPr/>
      <dgm:t>
        <a:bodyPr/>
        <a:lstStyle/>
        <a:p>
          <a:r>
            <a:rPr lang="en-US" b="1" i="1" dirty="0" smtClean="0">
              <a:solidFill>
                <a:srgbClr val="002060"/>
              </a:solidFill>
            </a:rPr>
            <a:t>stability testing</a:t>
          </a:r>
          <a:endParaRPr lang="en-US" b="1" i="1" dirty="0">
            <a:solidFill>
              <a:srgbClr val="002060"/>
            </a:solidFill>
          </a:endParaRPr>
        </a:p>
      </dgm:t>
    </dgm:pt>
    <dgm:pt modelId="{39816417-8B81-424E-B5F7-A5389CFBBA61}" type="parTrans" cxnId="{AD8AA304-6128-4ED6-A3DC-B7CE46DECACA}">
      <dgm:prSet/>
      <dgm:spPr/>
      <dgm:t>
        <a:bodyPr/>
        <a:lstStyle/>
        <a:p>
          <a:endParaRPr lang="en-US"/>
        </a:p>
      </dgm:t>
    </dgm:pt>
    <dgm:pt modelId="{607DFF89-40BD-43D8-9F09-43C1964F4023}" type="sibTrans" cxnId="{AD8AA304-6128-4ED6-A3DC-B7CE46DECACA}">
      <dgm:prSet/>
      <dgm:spPr/>
      <dgm:t>
        <a:bodyPr/>
        <a:lstStyle/>
        <a:p>
          <a:endParaRPr lang="en-US"/>
        </a:p>
      </dgm:t>
    </dgm:pt>
    <dgm:pt modelId="{19DD7971-3A22-47C9-A3C3-CC7D651D7588}">
      <dgm:prSet/>
      <dgm:spPr/>
      <dgm:t>
        <a:bodyPr/>
        <a:lstStyle/>
        <a:p>
          <a:r>
            <a:rPr lang="en-US" dirty="0" smtClean="0"/>
            <a:t>Show the relevance of quality assurance in the various stages of manufacture.</a:t>
          </a:r>
          <a:endParaRPr lang="en-US" dirty="0"/>
        </a:p>
      </dgm:t>
    </dgm:pt>
    <dgm:pt modelId="{B2EAADA3-1629-4A8F-829A-6A27903C50D1}" type="parTrans" cxnId="{0047376A-99B3-45BE-BE6A-984D2BADEEEB}">
      <dgm:prSet/>
      <dgm:spPr/>
      <dgm:t>
        <a:bodyPr/>
        <a:lstStyle/>
        <a:p>
          <a:endParaRPr lang="en-US"/>
        </a:p>
      </dgm:t>
    </dgm:pt>
    <dgm:pt modelId="{455420E1-FDAD-473D-81E3-EC0BF18D68E3}" type="sibTrans" cxnId="{0047376A-99B3-45BE-BE6A-984D2BADEEEB}">
      <dgm:prSet/>
      <dgm:spPr/>
      <dgm:t>
        <a:bodyPr/>
        <a:lstStyle/>
        <a:p>
          <a:endParaRPr lang="en-US"/>
        </a:p>
      </dgm:t>
    </dgm:pt>
    <dgm:pt modelId="{895DD9E7-E3BF-414F-90AE-F6BC5132D0CD}" type="pres">
      <dgm:prSet presAssocID="{54E87BB3-8CA0-4773-B136-9E2CBA00C27F}" presName="diagram" presStyleCnt="0">
        <dgm:presLayoutVars>
          <dgm:dir/>
          <dgm:resizeHandles val="exact"/>
        </dgm:presLayoutVars>
      </dgm:prSet>
      <dgm:spPr/>
      <dgm:t>
        <a:bodyPr/>
        <a:lstStyle/>
        <a:p>
          <a:endParaRPr lang="en-US"/>
        </a:p>
      </dgm:t>
    </dgm:pt>
    <dgm:pt modelId="{C1599028-55E9-48D2-8953-12971194A767}" type="pres">
      <dgm:prSet presAssocID="{C2DC38D7-76E8-4D10-BF5B-A957993A2B7A}" presName="node" presStyleLbl="node1" presStyleIdx="0" presStyleCnt="3">
        <dgm:presLayoutVars>
          <dgm:bulletEnabled val="1"/>
        </dgm:presLayoutVars>
      </dgm:prSet>
      <dgm:spPr/>
      <dgm:t>
        <a:bodyPr/>
        <a:lstStyle/>
        <a:p>
          <a:endParaRPr lang="en-US"/>
        </a:p>
      </dgm:t>
    </dgm:pt>
    <dgm:pt modelId="{7A983BCF-16CF-495D-B92B-3674D0A29964}" type="pres">
      <dgm:prSet presAssocID="{1E71A3AD-078D-4C10-A06D-403331CDE795}" presName="sibTrans" presStyleCnt="0"/>
      <dgm:spPr/>
    </dgm:pt>
    <dgm:pt modelId="{730469F3-B2C8-4A73-A853-B48608D79126}" type="pres">
      <dgm:prSet presAssocID="{822E7149-1442-40D9-AD0F-47C285F3FF03}" presName="node" presStyleLbl="node1" presStyleIdx="1" presStyleCnt="3">
        <dgm:presLayoutVars>
          <dgm:bulletEnabled val="1"/>
        </dgm:presLayoutVars>
      </dgm:prSet>
      <dgm:spPr/>
      <dgm:t>
        <a:bodyPr/>
        <a:lstStyle/>
        <a:p>
          <a:endParaRPr lang="en-US"/>
        </a:p>
      </dgm:t>
    </dgm:pt>
    <dgm:pt modelId="{E47DCAED-812C-483F-BD5E-3522CDA83614}" type="pres">
      <dgm:prSet presAssocID="{4F4E0DF5-3E5E-4413-82CE-1386D6435898}" presName="sibTrans" presStyleCnt="0"/>
      <dgm:spPr/>
    </dgm:pt>
    <dgm:pt modelId="{716B11F7-F436-41F3-B138-DDF25E20474C}" type="pres">
      <dgm:prSet presAssocID="{19DD7971-3A22-47C9-A3C3-CC7D651D7588}" presName="node" presStyleLbl="node1" presStyleIdx="2" presStyleCnt="3">
        <dgm:presLayoutVars>
          <dgm:bulletEnabled val="1"/>
        </dgm:presLayoutVars>
      </dgm:prSet>
      <dgm:spPr/>
      <dgm:t>
        <a:bodyPr/>
        <a:lstStyle/>
        <a:p>
          <a:endParaRPr lang="en-US"/>
        </a:p>
      </dgm:t>
    </dgm:pt>
  </dgm:ptLst>
  <dgm:cxnLst>
    <dgm:cxn modelId="{3437B416-D388-46EC-9CDB-A2C5C5285ABE}" type="presOf" srcId="{A9001B5E-C7C9-4C67-962A-BAC8C724CF95}" destId="{730469F3-B2C8-4A73-A853-B48608D79126}" srcOrd="0" destOrd="2" presId="urn:microsoft.com/office/officeart/2005/8/layout/default"/>
    <dgm:cxn modelId="{0EFA16E3-2FD7-42E8-8F97-F6CC55242D56}" srcId="{54E87BB3-8CA0-4773-B136-9E2CBA00C27F}" destId="{C2DC38D7-76E8-4D10-BF5B-A957993A2B7A}" srcOrd="0" destOrd="0" parTransId="{2CA62328-E7A0-4120-BD9F-81FA5AB5D12E}" sibTransId="{1E71A3AD-078D-4C10-A06D-403331CDE795}"/>
    <dgm:cxn modelId="{381BDC60-FFC1-48F4-B8DE-48C3CB66086E}" srcId="{822E7149-1442-40D9-AD0F-47C285F3FF03}" destId="{A9001B5E-C7C9-4C67-962A-BAC8C724CF95}" srcOrd="1" destOrd="0" parTransId="{1EFCB6B0-FABA-4088-881A-729972A18634}" sibTransId="{FCA906DC-CAAE-4492-825E-9E18D4CE2745}"/>
    <dgm:cxn modelId="{967FA2B6-4EE0-458E-A5A3-1F499CC66673}" srcId="{822E7149-1442-40D9-AD0F-47C285F3FF03}" destId="{E898CCA0-960E-4CB9-94A0-E1EA3541836E}" srcOrd="0" destOrd="0" parTransId="{D85428D6-BB13-4BE9-99EA-A8AA88FBAA9F}" sibTransId="{481394A9-BB34-48AF-8F5A-356A29F35FA8}"/>
    <dgm:cxn modelId="{AD8AA304-6128-4ED6-A3DC-B7CE46DECACA}" srcId="{822E7149-1442-40D9-AD0F-47C285F3FF03}" destId="{045E4DF2-DF89-4D17-817F-5042A7A49707}" srcOrd="2" destOrd="0" parTransId="{39816417-8B81-424E-B5F7-A5389CFBBA61}" sibTransId="{607DFF89-40BD-43D8-9F09-43C1964F4023}"/>
    <dgm:cxn modelId="{5D02A0B0-5A4B-4EB5-ADD5-E42451A8CFFF}" srcId="{54E87BB3-8CA0-4773-B136-9E2CBA00C27F}" destId="{822E7149-1442-40D9-AD0F-47C285F3FF03}" srcOrd="1" destOrd="0" parTransId="{D2F80704-CF88-4DFF-A6C7-0A5F277994F8}" sibTransId="{4F4E0DF5-3E5E-4413-82CE-1386D6435898}"/>
    <dgm:cxn modelId="{0047376A-99B3-45BE-BE6A-984D2BADEEEB}" srcId="{54E87BB3-8CA0-4773-B136-9E2CBA00C27F}" destId="{19DD7971-3A22-47C9-A3C3-CC7D651D7588}" srcOrd="2" destOrd="0" parTransId="{B2EAADA3-1629-4A8F-829A-6A27903C50D1}" sibTransId="{455420E1-FDAD-473D-81E3-EC0BF18D68E3}"/>
    <dgm:cxn modelId="{5E43BEE2-F389-4DE4-BA58-678451A10FDC}" type="presOf" srcId="{54E87BB3-8CA0-4773-B136-9E2CBA00C27F}" destId="{895DD9E7-E3BF-414F-90AE-F6BC5132D0CD}" srcOrd="0" destOrd="0" presId="urn:microsoft.com/office/officeart/2005/8/layout/default"/>
    <dgm:cxn modelId="{B2E389A9-5DE9-416F-A5DE-1CC9E097CF83}" type="presOf" srcId="{19DD7971-3A22-47C9-A3C3-CC7D651D7588}" destId="{716B11F7-F436-41F3-B138-DDF25E20474C}" srcOrd="0" destOrd="0" presId="urn:microsoft.com/office/officeart/2005/8/layout/default"/>
    <dgm:cxn modelId="{89EE6F7B-4CD1-4F73-9187-459115F2EDF6}" type="presOf" srcId="{045E4DF2-DF89-4D17-817F-5042A7A49707}" destId="{730469F3-B2C8-4A73-A853-B48608D79126}" srcOrd="0" destOrd="3" presId="urn:microsoft.com/office/officeart/2005/8/layout/default"/>
    <dgm:cxn modelId="{09111305-9ACF-406A-9444-C42ED0A5C125}" type="presOf" srcId="{C2DC38D7-76E8-4D10-BF5B-A957993A2B7A}" destId="{C1599028-55E9-48D2-8953-12971194A767}" srcOrd="0" destOrd="0" presId="urn:microsoft.com/office/officeart/2005/8/layout/default"/>
    <dgm:cxn modelId="{1ADEFC56-EDF0-4332-B82B-F0CAF24904F6}" type="presOf" srcId="{822E7149-1442-40D9-AD0F-47C285F3FF03}" destId="{730469F3-B2C8-4A73-A853-B48608D79126}" srcOrd="0" destOrd="0" presId="urn:microsoft.com/office/officeart/2005/8/layout/default"/>
    <dgm:cxn modelId="{9681D82A-7139-41D0-9E8A-35B4ECF8DF94}" type="presOf" srcId="{E898CCA0-960E-4CB9-94A0-E1EA3541836E}" destId="{730469F3-B2C8-4A73-A853-B48608D79126}" srcOrd="0" destOrd="1" presId="urn:microsoft.com/office/officeart/2005/8/layout/default"/>
    <dgm:cxn modelId="{9870FCC4-2693-4616-AB9A-4AB63B0BE92D}" type="presParOf" srcId="{895DD9E7-E3BF-414F-90AE-F6BC5132D0CD}" destId="{C1599028-55E9-48D2-8953-12971194A767}" srcOrd="0" destOrd="0" presId="urn:microsoft.com/office/officeart/2005/8/layout/default"/>
    <dgm:cxn modelId="{A98E91F8-AB3B-40C3-9AD6-F36A5ED7F55F}" type="presParOf" srcId="{895DD9E7-E3BF-414F-90AE-F6BC5132D0CD}" destId="{7A983BCF-16CF-495D-B92B-3674D0A29964}" srcOrd="1" destOrd="0" presId="urn:microsoft.com/office/officeart/2005/8/layout/default"/>
    <dgm:cxn modelId="{0BEFE06E-8988-43F4-8E22-1F870B2F06F2}" type="presParOf" srcId="{895DD9E7-E3BF-414F-90AE-F6BC5132D0CD}" destId="{730469F3-B2C8-4A73-A853-B48608D79126}" srcOrd="2" destOrd="0" presId="urn:microsoft.com/office/officeart/2005/8/layout/default"/>
    <dgm:cxn modelId="{98D13F38-DE5B-47FE-86BD-34989A8D3A12}" type="presParOf" srcId="{895DD9E7-E3BF-414F-90AE-F6BC5132D0CD}" destId="{E47DCAED-812C-483F-BD5E-3522CDA83614}" srcOrd="3" destOrd="0" presId="urn:microsoft.com/office/officeart/2005/8/layout/default"/>
    <dgm:cxn modelId="{A35CD3D2-6DE2-4B4A-9C37-181FF8027C0E}" type="presParOf" srcId="{895DD9E7-E3BF-414F-90AE-F6BC5132D0CD}" destId="{716B11F7-F436-41F3-B138-DDF25E20474C}"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BB2E09-226F-4D6F-B78B-A849B5C2EE5A}" type="doc">
      <dgm:prSet loTypeId="urn:microsoft.com/office/officeart/2005/8/layout/venn2" loCatId="relationship" qsTypeId="urn:microsoft.com/office/officeart/2005/8/quickstyle/simple5" qsCatId="simple" csTypeId="urn:microsoft.com/office/officeart/2005/8/colors/colorful5" csCatId="colorful" phldr="1"/>
      <dgm:spPr/>
      <dgm:t>
        <a:bodyPr/>
        <a:lstStyle/>
        <a:p>
          <a:endParaRPr lang="en-US"/>
        </a:p>
      </dgm:t>
    </dgm:pt>
    <dgm:pt modelId="{01BB6CF2-7F03-4632-8934-D7ABBCD526EA}">
      <dgm:prSet phldrT="[Text]" custT="1"/>
      <dgm:spPr/>
      <dgm:t>
        <a:bodyPr/>
        <a:lstStyle/>
        <a:p>
          <a:r>
            <a:rPr lang="en-US" sz="2000" b="1" dirty="0" smtClean="0">
              <a:solidFill>
                <a:schemeClr val="tx1"/>
              </a:solidFill>
            </a:rPr>
            <a:t>QUALITY MANAGEMENT</a:t>
          </a:r>
          <a:endParaRPr lang="en-US" sz="2000" b="1" dirty="0">
            <a:solidFill>
              <a:schemeClr val="tx1"/>
            </a:solidFill>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15D84AA3-9DFF-41E2-8D7C-A72C04115B64}" type="parTrans" cxnId="{25C6F939-DB88-4A18-8806-CB8ACABD8612}">
      <dgm:prSet/>
      <dgm:spPr/>
      <dgm:t>
        <a:bodyPr/>
        <a:lstStyle/>
        <a:p>
          <a:endParaRPr lang="en-US"/>
        </a:p>
      </dgm:t>
    </dgm:pt>
    <dgm:pt modelId="{8F07D74F-CE7F-4411-8D82-2D0829896AC4}" type="sibTrans" cxnId="{25C6F939-DB88-4A18-8806-CB8ACABD8612}">
      <dgm:prSet/>
      <dgm:spPr/>
      <dgm:t>
        <a:bodyPr/>
        <a:lstStyle/>
        <a:p>
          <a:endParaRPr lang="en-US"/>
        </a:p>
      </dgm:t>
    </dgm:pt>
    <dgm:pt modelId="{ED861027-47B2-42E2-96DA-E1656E7D3D98}">
      <dgm:prSet custT="1"/>
      <dgm:spPr/>
      <dgm:t>
        <a:bodyPr/>
        <a:lstStyle/>
        <a:p>
          <a:r>
            <a:rPr lang="en-US" sz="2000" b="1" dirty="0" smtClean="0"/>
            <a:t>QUALITY CONTROL</a:t>
          </a:r>
          <a:endParaRPr lang="en-US" sz="2000" b="1"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3CE3A01A-A0DC-4007-B0D7-362759A38B0A}" type="parTrans" cxnId="{F9D211E1-3890-468A-A044-4C1D79887E81}">
      <dgm:prSet/>
      <dgm:spPr/>
      <dgm:t>
        <a:bodyPr/>
        <a:lstStyle/>
        <a:p>
          <a:endParaRPr lang="en-US"/>
        </a:p>
      </dgm:t>
    </dgm:pt>
    <dgm:pt modelId="{98A90F40-6CF1-40F2-8E28-A97C10F72F74}" type="sibTrans" cxnId="{F9D211E1-3890-468A-A044-4C1D79887E81}">
      <dgm:prSet/>
      <dgm:spPr/>
      <dgm:t>
        <a:bodyPr/>
        <a:lstStyle/>
        <a:p>
          <a:endParaRPr lang="en-US"/>
        </a:p>
      </dgm:t>
    </dgm:pt>
    <dgm:pt modelId="{3DB1705A-CDCE-43C4-BF9C-0AAC6214F08A}">
      <dgm:prSet phldrT="[Text]" custT="1"/>
      <dgm:spPr/>
      <dgm:t>
        <a:bodyPr/>
        <a:lstStyle/>
        <a:p>
          <a:r>
            <a:rPr lang="en-US" sz="2000" b="1" dirty="0" smtClean="0">
              <a:solidFill>
                <a:schemeClr val="tx1"/>
              </a:solidFill>
            </a:rPr>
            <a:t>QUALITY ASSURANCE</a:t>
          </a:r>
          <a:endParaRPr lang="en-US" sz="2000" b="1" dirty="0">
            <a:solidFill>
              <a:schemeClr val="tx1"/>
            </a:solidFill>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C000F63E-AA24-4090-9A12-A79C504E2CC9}" type="parTrans" cxnId="{A708EC12-C044-4C9E-A7BC-67AAE81AECA6}">
      <dgm:prSet/>
      <dgm:spPr/>
      <dgm:t>
        <a:bodyPr/>
        <a:lstStyle/>
        <a:p>
          <a:endParaRPr lang="en-US"/>
        </a:p>
      </dgm:t>
    </dgm:pt>
    <dgm:pt modelId="{04688354-4F4E-47A7-A774-23F002A13732}" type="sibTrans" cxnId="{A708EC12-C044-4C9E-A7BC-67AAE81AECA6}">
      <dgm:prSet/>
      <dgm:spPr/>
      <dgm:t>
        <a:bodyPr/>
        <a:lstStyle/>
        <a:p>
          <a:endParaRPr lang="en-US"/>
        </a:p>
      </dgm:t>
    </dgm:pt>
    <dgm:pt modelId="{E413B930-8DB8-4B24-878D-3A9CBBB5C869}" type="pres">
      <dgm:prSet presAssocID="{C3BB2E09-226F-4D6F-B78B-A849B5C2EE5A}" presName="Name0" presStyleCnt="0">
        <dgm:presLayoutVars>
          <dgm:chMax val="7"/>
          <dgm:resizeHandles val="exact"/>
        </dgm:presLayoutVars>
      </dgm:prSet>
      <dgm:spPr/>
      <dgm:t>
        <a:bodyPr/>
        <a:lstStyle/>
        <a:p>
          <a:endParaRPr lang="en-US"/>
        </a:p>
      </dgm:t>
    </dgm:pt>
    <dgm:pt modelId="{B1803B66-861B-45DE-A0F2-C2AB43A72A32}" type="pres">
      <dgm:prSet presAssocID="{C3BB2E09-226F-4D6F-B78B-A849B5C2EE5A}" presName="comp1" presStyleCnt="0"/>
      <dgm:spPr/>
      <dgm:t>
        <a:bodyPr/>
        <a:lstStyle/>
        <a:p>
          <a:endParaRPr lang="en-US"/>
        </a:p>
      </dgm:t>
    </dgm:pt>
    <dgm:pt modelId="{C5754459-5375-4CED-BDF8-FD86D92D29EE}" type="pres">
      <dgm:prSet presAssocID="{C3BB2E09-226F-4D6F-B78B-A849B5C2EE5A}" presName="circle1" presStyleLbl="node1" presStyleIdx="0" presStyleCnt="3" custScaleX="128123"/>
      <dgm:spPr/>
      <dgm:t>
        <a:bodyPr/>
        <a:lstStyle/>
        <a:p>
          <a:endParaRPr lang="en-US"/>
        </a:p>
      </dgm:t>
    </dgm:pt>
    <dgm:pt modelId="{05F57BA7-17FC-4195-8A23-93C7A13A4CA8}" type="pres">
      <dgm:prSet presAssocID="{C3BB2E09-226F-4D6F-B78B-A849B5C2EE5A}" presName="c1text" presStyleLbl="node1" presStyleIdx="0" presStyleCnt="3">
        <dgm:presLayoutVars>
          <dgm:bulletEnabled val="1"/>
        </dgm:presLayoutVars>
      </dgm:prSet>
      <dgm:spPr/>
      <dgm:t>
        <a:bodyPr/>
        <a:lstStyle/>
        <a:p>
          <a:endParaRPr lang="en-US"/>
        </a:p>
      </dgm:t>
    </dgm:pt>
    <dgm:pt modelId="{F4422825-1527-41E0-863F-299FE1B46574}" type="pres">
      <dgm:prSet presAssocID="{C3BB2E09-226F-4D6F-B78B-A849B5C2EE5A}" presName="comp2" presStyleCnt="0"/>
      <dgm:spPr/>
      <dgm:t>
        <a:bodyPr/>
        <a:lstStyle/>
        <a:p>
          <a:endParaRPr lang="en-US"/>
        </a:p>
      </dgm:t>
    </dgm:pt>
    <dgm:pt modelId="{B31D1DE7-824B-4D29-9FDF-68B51474E0C2}" type="pres">
      <dgm:prSet presAssocID="{C3BB2E09-226F-4D6F-B78B-A849B5C2EE5A}" presName="circle2" presStyleLbl="node1" presStyleIdx="1" presStyleCnt="3" custScaleX="113280"/>
      <dgm:spPr/>
      <dgm:t>
        <a:bodyPr/>
        <a:lstStyle/>
        <a:p>
          <a:endParaRPr lang="en-US"/>
        </a:p>
      </dgm:t>
    </dgm:pt>
    <dgm:pt modelId="{DA394142-9688-4CED-A52C-EAF59BA95FBE}" type="pres">
      <dgm:prSet presAssocID="{C3BB2E09-226F-4D6F-B78B-A849B5C2EE5A}" presName="c2text" presStyleLbl="node1" presStyleIdx="1" presStyleCnt="3">
        <dgm:presLayoutVars>
          <dgm:bulletEnabled val="1"/>
        </dgm:presLayoutVars>
      </dgm:prSet>
      <dgm:spPr/>
      <dgm:t>
        <a:bodyPr/>
        <a:lstStyle/>
        <a:p>
          <a:endParaRPr lang="en-US"/>
        </a:p>
      </dgm:t>
    </dgm:pt>
    <dgm:pt modelId="{314F2DFB-0596-404A-96BC-97DA065AF2ED}" type="pres">
      <dgm:prSet presAssocID="{C3BB2E09-226F-4D6F-B78B-A849B5C2EE5A}" presName="comp3" presStyleCnt="0"/>
      <dgm:spPr/>
      <dgm:t>
        <a:bodyPr/>
        <a:lstStyle/>
        <a:p>
          <a:endParaRPr lang="en-US"/>
        </a:p>
      </dgm:t>
    </dgm:pt>
    <dgm:pt modelId="{C79FB8AB-F983-45B9-86FE-7AC038EE4248}" type="pres">
      <dgm:prSet presAssocID="{C3BB2E09-226F-4D6F-B78B-A849B5C2EE5A}" presName="circle3" presStyleLbl="node1" presStyleIdx="2" presStyleCnt="3"/>
      <dgm:spPr/>
      <dgm:t>
        <a:bodyPr/>
        <a:lstStyle/>
        <a:p>
          <a:endParaRPr lang="en-US"/>
        </a:p>
      </dgm:t>
    </dgm:pt>
    <dgm:pt modelId="{144F5D5C-E0A0-4914-B58A-7D8770125CE1}" type="pres">
      <dgm:prSet presAssocID="{C3BB2E09-226F-4D6F-B78B-A849B5C2EE5A}" presName="c3text" presStyleLbl="node1" presStyleIdx="2" presStyleCnt="3">
        <dgm:presLayoutVars>
          <dgm:bulletEnabled val="1"/>
        </dgm:presLayoutVars>
      </dgm:prSet>
      <dgm:spPr/>
      <dgm:t>
        <a:bodyPr/>
        <a:lstStyle/>
        <a:p>
          <a:endParaRPr lang="en-US"/>
        </a:p>
      </dgm:t>
    </dgm:pt>
  </dgm:ptLst>
  <dgm:cxnLst>
    <dgm:cxn modelId="{009A29C7-03D8-4D26-9E3D-C9BC6D7C35D5}" type="presOf" srcId="{ED861027-47B2-42E2-96DA-E1656E7D3D98}" destId="{144F5D5C-E0A0-4914-B58A-7D8770125CE1}" srcOrd="1" destOrd="0" presId="urn:microsoft.com/office/officeart/2005/8/layout/venn2"/>
    <dgm:cxn modelId="{A708EC12-C044-4C9E-A7BC-67AAE81AECA6}" srcId="{C3BB2E09-226F-4D6F-B78B-A849B5C2EE5A}" destId="{3DB1705A-CDCE-43C4-BF9C-0AAC6214F08A}" srcOrd="1" destOrd="0" parTransId="{C000F63E-AA24-4090-9A12-A79C504E2CC9}" sibTransId="{04688354-4F4E-47A7-A774-23F002A13732}"/>
    <dgm:cxn modelId="{2CC64C97-5D07-4F8F-B7E5-727D4D6E3B4F}" type="presOf" srcId="{3DB1705A-CDCE-43C4-BF9C-0AAC6214F08A}" destId="{B31D1DE7-824B-4D29-9FDF-68B51474E0C2}" srcOrd="0" destOrd="0" presId="urn:microsoft.com/office/officeart/2005/8/layout/venn2"/>
    <dgm:cxn modelId="{25C6F939-DB88-4A18-8806-CB8ACABD8612}" srcId="{C3BB2E09-226F-4D6F-B78B-A849B5C2EE5A}" destId="{01BB6CF2-7F03-4632-8934-D7ABBCD526EA}" srcOrd="0" destOrd="0" parTransId="{15D84AA3-9DFF-41E2-8D7C-A72C04115B64}" sibTransId="{8F07D74F-CE7F-4411-8D82-2D0829896AC4}"/>
    <dgm:cxn modelId="{9CAA8DB4-776C-4CCF-9C39-59CFC84C0433}" type="presOf" srcId="{ED861027-47B2-42E2-96DA-E1656E7D3D98}" destId="{C79FB8AB-F983-45B9-86FE-7AC038EE4248}" srcOrd="0" destOrd="0" presId="urn:microsoft.com/office/officeart/2005/8/layout/venn2"/>
    <dgm:cxn modelId="{699933E1-E55B-401D-9DF3-527A1534831D}" type="presOf" srcId="{01BB6CF2-7F03-4632-8934-D7ABBCD526EA}" destId="{05F57BA7-17FC-4195-8A23-93C7A13A4CA8}" srcOrd="1" destOrd="0" presId="urn:microsoft.com/office/officeart/2005/8/layout/venn2"/>
    <dgm:cxn modelId="{F9D211E1-3890-468A-A044-4C1D79887E81}" srcId="{C3BB2E09-226F-4D6F-B78B-A849B5C2EE5A}" destId="{ED861027-47B2-42E2-96DA-E1656E7D3D98}" srcOrd="2" destOrd="0" parTransId="{3CE3A01A-A0DC-4007-B0D7-362759A38B0A}" sibTransId="{98A90F40-6CF1-40F2-8E28-A97C10F72F74}"/>
    <dgm:cxn modelId="{DDD1BE8B-178C-439C-9A89-57838FBF9739}" type="presOf" srcId="{3DB1705A-CDCE-43C4-BF9C-0AAC6214F08A}" destId="{DA394142-9688-4CED-A52C-EAF59BA95FBE}" srcOrd="1" destOrd="0" presId="urn:microsoft.com/office/officeart/2005/8/layout/venn2"/>
    <dgm:cxn modelId="{0DCC32F6-3944-42CB-B05D-43F696BEF3DC}" type="presOf" srcId="{01BB6CF2-7F03-4632-8934-D7ABBCD526EA}" destId="{C5754459-5375-4CED-BDF8-FD86D92D29EE}" srcOrd="0" destOrd="0" presId="urn:microsoft.com/office/officeart/2005/8/layout/venn2"/>
    <dgm:cxn modelId="{51A52AC7-023A-4CD4-9996-1F2107FD062C}" type="presOf" srcId="{C3BB2E09-226F-4D6F-B78B-A849B5C2EE5A}" destId="{E413B930-8DB8-4B24-878D-3A9CBBB5C869}" srcOrd="0" destOrd="0" presId="urn:microsoft.com/office/officeart/2005/8/layout/venn2"/>
    <dgm:cxn modelId="{53723223-3AB8-480A-80E4-B17D2144FBD1}" type="presParOf" srcId="{E413B930-8DB8-4B24-878D-3A9CBBB5C869}" destId="{B1803B66-861B-45DE-A0F2-C2AB43A72A32}" srcOrd="0" destOrd="0" presId="urn:microsoft.com/office/officeart/2005/8/layout/venn2"/>
    <dgm:cxn modelId="{6D59684F-7D1F-47E9-B3D8-4096E2198243}" type="presParOf" srcId="{B1803B66-861B-45DE-A0F2-C2AB43A72A32}" destId="{C5754459-5375-4CED-BDF8-FD86D92D29EE}" srcOrd="0" destOrd="0" presId="urn:microsoft.com/office/officeart/2005/8/layout/venn2"/>
    <dgm:cxn modelId="{15A19903-25B3-46CE-AE2D-87D4276C79A5}" type="presParOf" srcId="{B1803B66-861B-45DE-A0F2-C2AB43A72A32}" destId="{05F57BA7-17FC-4195-8A23-93C7A13A4CA8}" srcOrd="1" destOrd="0" presId="urn:microsoft.com/office/officeart/2005/8/layout/venn2"/>
    <dgm:cxn modelId="{240D8E4F-F30C-483D-B09C-D60F6D99FBA0}" type="presParOf" srcId="{E413B930-8DB8-4B24-878D-3A9CBBB5C869}" destId="{F4422825-1527-41E0-863F-299FE1B46574}" srcOrd="1" destOrd="0" presId="urn:microsoft.com/office/officeart/2005/8/layout/venn2"/>
    <dgm:cxn modelId="{C40A4C9D-B8FF-449C-9479-88D71E13207E}" type="presParOf" srcId="{F4422825-1527-41E0-863F-299FE1B46574}" destId="{B31D1DE7-824B-4D29-9FDF-68B51474E0C2}" srcOrd="0" destOrd="0" presId="urn:microsoft.com/office/officeart/2005/8/layout/venn2"/>
    <dgm:cxn modelId="{EEC9369E-5877-4447-981B-2717703B844E}" type="presParOf" srcId="{F4422825-1527-41E0-863F-299FE1B46574}" destId="{DA394142-9688-4CED-A52C-EAF59BA95FBE}" srcOrd="1" destOrd="0" presId="urn:microsoft.com/office/officeart/2005/8/layout/venn2"/>
    <dgm:cxn modelId="{20FBB9F1-1F2E-4D3C-B643-61A73C28A605}" type="presParOf" srcId="{E413B930-8DB8-4B24-878D-3A9CBBB5C869}" destId="{314F2DFB-0596-404A-96BC-97DA065AF2ED}" srcOrd="2" destOrd="0" presId="urn:microsoft.com/office/officeart/2005/8/layout/venn2"/>
    <dgm:cxn modelId="{58D95B57-3166-4EF4-B646-E0E4128E1D9D}" type="presParOf" srcId="{314F2DFB-0596-404A-96BC-97DA065AF2ED}" destId="{C79FB8AB-F983-45B9-86FE-7AC038EE4248}" srcOrd="0" destOrd="0" presId="urn:microsoft.com/office/officeart/2005/8/layout/venn2"/>
    <dgm:cxn modelId="{86FF8930-D6EB-47D6-A431-0D2FC403C83C}" type="presParOf" srcId="{314F2DFB-0596-404A-96BC-97DA065AF2ED}" destId="{144F5D5C-E0A0-4914-B58A-7D8770125CE1}"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E462711-BA1D-43D8-9F0B-7488AD23FF66}" type="doc">
      <dgm:prSet loTypeId="urn:microsoft.com/office/officeart/2005/8/layout/cycle3" loCatId="cycle" qsTypeId="urn:microsoft.com/office/officeart/2005/8/quickstyle/simple1" qsCatId="simple" csTypeId="urn:microsoft.com/office/officeart/2005/8/colors/colorful2" csCatId="colorful" phldr="1"/>
      <dgm:spPr/>
      <dgm:t>
        <a:bodyPr/>
        <a:lstStyle/>
        <a:p>
          <a:endParaRPr lang="en-US"/>
        </a:p>
      </dgm:t>
    </dgm:pt>
    <dgm:pt modelId="{7B0DE949-8BFF-4B18-8650-7A0450A6BB3C}">
      <dgm:prSet phldrT="[Text]" custT="1"/>
      <dgm:spPr/>
      <dgm:t>
        <a:bodyPr/>
        <a:lstStyle/>
        <a:p>
          <a:r>
            <a:rPr lang="en-US" sz="3600" b="1" dirty="0" smtClean="0">
              <a:effectLst>
                <a:outerShdw blurRad="38100" dist="38100" dir="2700000" algn="tl">
                  <a:srgbClr val="000000">
                    <a:alpha val="43137"/>
                  </a:srgbClr>
                </a:outerShdw>
              </a:effectLst>
            </a:rPr>
            <a:t>What is quality ? </a:t>
          </a:r>
          <a:endParaRPr lang="en-US" sz="3600" b="1" dirty="0">
            <a:effectLst>
              <a:outerShdw blurRad="38100" dist="38100" dir="2700000" algn="tl">
                <a:srgbClr val="000000">
                  <a:alpha val="43137"/>
                </a:srgbClr>
              </a:outerShdw>
            </a:effectLst>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DF035831-F887-43DE-852D-BFC9AE43A60E}" type="parTrans" cxnId="{718C3A1C-9676-4410-89E9-016AB288A07A}">
      <dgm:prSet/>
      <dgm:spPr/>
      <dgm:t>
        <a:bodyPr/>
        <a:lstStyle/>
        <a:p>
          <a:endParaRPr lang="en-US" b="1">
            <a:effectLst>
              <a:outerShdw blurRad="38100" dist="38100" dir="2700000" algn="tl">
                <a:srgbClr val="000000">
                  <a:alpha val="43137"/>
                </a:srgbClr>
              </a:outerShdw>
            </a:effectLst>
          </a:endParaRPr>
        </a:p>
      </dgm:t>
    </dgm:pt>
    <dgm:pt modelId="{0200262A-2EA3-460A-976B-CA1F4D5F937B}" type="sibTrans" cxnId="{718C3A1C-9676-4410-89E9-016AB288A07A}">
      <dgm:prSet/>
      <dgm:spPr/>
      <dgm:t>
        <a:bodyPr/>
        <a:lstStyle/>
        <a:p>
          <a:endParaRPr lang="en-US" b="1">
            <a:effectLst>
              <a:outerShdw blurRad="38100" dist="38100" dir="2700000" algn="tl">
                <a:srgbClr val="000000">
                  <a:alpha val="43137"/>
                </a:srgbClr>
              </a:outerShdw>
            </a:effectLst>
          </a:endParaRPr>
        </a:p>
      </dgm:t>
    </dgm:pt>
    <dgm:pt modelId="{DE3D28B9-59B9-45D2-9FD9-BB5B3925F8C8}">
      <dgm:prSet custT="1"/>
      <dgm:spPr/>
      <dgm:t>
        <a:bodyPr/>
        <a:lstStyle/>
        <a:p>
          <a:r>
            <a:rPr lang="en-US" sz="3600" b="1" dirty="0" smtClean="0">
              <a:effectLst>
                <a:outerShdw blurRad="38100" dist="38100" dir="2700000" algn="tl">
                  <a:srgbClr val="000000">
                    <a:alpha val="43137"/>
                  </a:srgbClr>
                </a:outerShdw>
              </a:effectLst>
            </a:rPr>
            <a:t>Why is quality important ? </a:t>
          </a:r>
          <a:endParaRPr lang="en-US" sz="3600" b="1" dirty="0">
            <a:effectLst>
              <a:outerShdw blurRad="38100" dist="38100" dir="2700000" algn="tl">
                <a:srgbClr val="000000">
                  <a:alpha val="43137"/>
                </a:srgbClr>
              </a:outerShdw>
            </a:effectLst>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2F786CB4-2D60-48F1-940C-55996203A162}" type="parTrans" cxnId="{D06CCCB5-7B11-4BC4-BC59-AFCF62007769}">
      <dgm:prSet/>
      <dgm:spPr/>
      <dgm:t>
        <a:bodyPr/>
        <a:lstStyle/>
        <a:p>
          <a:endParaRPr lang="en-US" b="1">
            <a:effectLst>
              <a:outerShdw blurRad="38100" dist="38100" dir="2700000" algn="tl">
                <a:srgbClr val="000000">
                  <a:alpha val="43137"/>
                </a:srgbClr>
              </a:outerShdw>
            </a:effectLst>
          </a:endParaRPr>
        </a:p>
      </dgm:t>
    </dgm:pt>
    <dgm:pt modelId="{53533B16-DA25-4ECD-A12B-733612B9ED30}" type="sibTrans" cxnId="{D06CCCB5-7B11-4BC4-BC59-AFCF62007769}">
      <dgm:prSet/>
      <dgm:spPr/>
      <dgm:t>
        <a:bodyPr/>
        <a:lstStyle/>
        <a:p>
          <a:endParaRPr lang="en-US" b="1">
            <a:effectLst>
              <a:outerShdw blurRad="38100" dist="38100" dir="2700000" algn="tl">
                <a:srgbClr val="000000">
                  <a:alpha val="43137"/>
                </a:srgbClr>
              </a:outerShdw>
            </a:effectLst>
          </a:endParaRPr>
        </a:p>
      </dgm:t>
    </dgm:pt>
    <dgm:pt modelId="{46D4C39E-21B6-4CF0-9355-A43695B5EF3B}">
      <dgm:prSet custT="1"/>
      <dgm:spPr/>
      <dgm:t>
        <a:bodyPr/>
        <a:lstStyle/>
        <a:p>
          <a:r>
            <a:rPr lang="en-US" sz="3600" b="1" dirty="0" smtClean="0">
              <a:effectLst>
                <a:outerShdw blurRad="38100" dist="38100" dir="2700000" algn="tl">
                  <a:srgbClr val="000000">
                    <a:alpha val="43137"/>
                  </a:srgbClr>
                </a:outerShdw>
              </a:effectLst>
            </a:rPr>
            <a:t>How can quality be improved ? </a:t>
          </a:r>
          <a:endParaRPr lang="en-US" sz="3600" b="1" dirty="0">
            <a:effectLst>
              <a:outerShdw blurRad="38100" dist="38100" dir="2700000" algn="tl">
                <a:srgbClr val="000000">
                  <a:alpha val="43137"/>
                </a:srgbClr>
              </a:outerShdw>
            </a:effectLst>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FD5AD20B-390B-411C-922B-D5B4DE06C3BA}" type="parTrans" cxnId="{2AE6C0FD-4C23-4878-9EC8-4F0471080C6B}">
      <dgm:prSet/>
      <dgm:spPr/>
      <dgm:t>
        <a:bodyPr/>
        <a:lstStyle/>
        <a:p>
          <a:endParaRPr lang="en-US" b="1">
            <a:effectLst>
              <a:outerShdw blurRad="38100" dist="38100" dir="2700000" algn="tl">
                <a:srgbClr val="000000">
                  <a:alpha val="43137"/>
                </a:srgbClr>
              </a:outerShdw>
            </a:effectLst>
          </a:endParaRPr>
        </a:p>
      </dgm:t>
    </dgm:pt>
    <dgm:pt modelId="{46DABD88-533F-4D06-A3DE-86C73959A70E}" type="sibTrans" cxnId="{2AE6C0FD-4C23-4878-9EC8-4F0471080C6B}">
      <dgm:prSet/>
      <dgm:spPr/>
      <dgm:t>
        <a:bodyPr/>
        <a:lstStyle/>
        <a:p>
          <a:endParaRPr lang="en-US" b="1">
            <a:effectLst>
              <a:outerShdw blurRad="38100" dist="38100" dir="2700000" algn="tl">
                <a:srgbClr val="000000">
                  <a:alpha val="43137"/>
                </a:srgbClr>
              </a:outerShdw>
            </a:effectLst>
          </a:endParaRPr>
        </a:p>
      </dgm:t>
    </dgm:pt>
    <dgm:pt modelId="{2C70AEA6-9571-4198-A9F8-04F2FF61F326}" type="pres">
      <dgm:prSet presAssocID="{EE462711-BA1D-43D8-9F0B-7488AD23FF66}" presName="Name0" presStyleCnt="0">
        <dgm:presLayoutVars>
          <dgm:dir/>
          <dgm:resizeHandles val="exact"/>
        </dgm:presLayoutVars>
      </dgm:prSet>
      <dgm:spPr/>
      <dgm:t>
        <a:bodyPr/>
        <a:lstStyle/>
        <a:p>
          <a:endParaRPr lang="en-US"/>
        </a:p>
      </dgm:t>
    </dgm:pt>
    <dgm:pt modelId="{8D1BB1FF-79D8-44B7-B8ED-6C56FC67B11B}" type="pres">
      <dgm:prSet presAssocID="{EE462711-BA1D-43D8-9F0B-7488AD23FF66}" presName="cycle" presStyleCnt="0"/>
      <dgm:spPr/>
    </dgm:pt>
    <dgm:pt modelId="{B7651A83-8E8E-4995-910B-8D0EF03AE7A3}" type="pres">
      <dgm:prSet presAssocID="{7B0DE949-8BFF-4B18-8650-7A0450A6BB3C}" presName="nodeFirstNode" presStyleLbl="node1" presStyleIdx="0" presStyleCnt="3">
        <dgm:presLayoutVars>
          <dgm:bulletEnabled val="1"/>
        </dgm:presLayoutVars>
      </dgm:prSet>
      <dgm:spPr/>
      <dgm:t>
        <a:bodyPr/>
        <a:lstStyle/>
        <a:p>
          <a:endParaRPr lang="en-US"/>
        </a:p>
      </dgm:t>
    </dgm:pt>
    <dgm:pt modelId="{7D4F67B3-9A1C-4A03-A88D-A9AE1FF17C20}" type="pres">
      <dgm:prSet presAssocID="{0200262A-2EA3-460A-976B-CA1F4D5F937B}" presName="sibTransFirstNode" presStyleLbl="bgShp" presStyleIdx="0" presStyleCnt="1"/>
      <dgm:spPr/>
      <dgm:t>
        <a:bodyPr/>
        <a:lstStyle/>
        <a:p>
          <a:endParaRPr lang="en-US"/>
        </a:p>
      </dgm:t>
    </dgm:pt>
    <dgm:pt modelId="{A48233D2-406C-4074-A377-D25C9D7D7459}" type="pres">
      <dgm:prSet presAssocID="{DE3D28B9-59B9-45D2-9FD9-BB5B3925F8C8}" presName="nodeFollowingNodes" presStyleLbl="node1" presStyleIdx="1" presStyleCnt="3">
        <dgm:presLayoutVars>
          <dgm:bulletEnabled val="1"/>
        </dgm:presLayoutVars>
      </dgm:prSet>
      <dgm:spPr/>
      <dgm:t>
        <a:bodyPr/>
        <a:lstStyle/>
        <a:p>
          <a:endParaRPr lang="en-US"/>
        </a:p>
      </dgm:t>
    </dgm:pt>
    <dgm:pt modelId="{D5D76B59-A0BB-42E3-ACB1-0888A1D73D8C}" type="pres">
      <dgm:prSet presAssocID="{46D4C39E-21B6-4CF0-9355-A43695B5EF3B}" presName="nodeFollowingNodes" presStyleLbl="node1" presStyleIdx="2" presStyleCnt="3">
        <dgm:presLayoutVars>
          <dgm:bulletEnabled val="1"/>
        </dgm:presLayoutVars>
      </dgm:prSet>
      <dgm:spPr/>
      <dgm:t>
        <a:bodyPr/>
        <a:lstStyle/>
        <a:p>
          <a:endParaRPr lang="en-US"/>
        </a:p>
      </dgm:t>
    </dgm:pt>
  </dgm:ptLst>
  <dgm:cxnLst>
    <dgm:cxn modelId="{F55B866E-15A1-430C-B733-2B18C1A6B187}" type="presOf" srcId="{0200262A-2EA3-460A-976B-CA1F4D5F937B}" destId="{7D4F67B3-9A1C-4A03-A88D-A9AE1FF17C20}" srcOrd="0" destOrd="0" presId="urn:microsoft.com/office/officeart/2005/8/layout/cycle3"/>
    <dgm:cxn modelId="{2DF4AD6F-235B-40AF-BCFD-915D0C8064A3}" type="presOf" srcId="{EE462711-BA1D-43D8-9F0B-7488AD23FF66}" destId="{2C70AEA6-9571-4198-A9F8-04F2FF61F326}" srcOrd="0" destOrd="0" presId="urn:microsoft.com/office/officeart/2005/8/layout/cycle3"/>
    <dgm:cxn modelId="{09FD3542-5F42-4830-BAB3-E68D39F4E0EB}" type="presOf" srcId="{46D4C39E-21B6-4CF0-9355-A43695B5EF3B}" destId="{D5D76B59-A0BB-42E3-ACB1-0888A1D73D8C}" srcOrd="0" destOrd="0" presId="urn:microsoft.com/office/officeart/2005/8/layout/cycle3"/>
    <dgm:cxn modelId="{718C3A1C-9676-4410-89E9-016AB288A07A}" srcId="{EE462711-BA1D-43D8-9F0B-7488AD23FF66}" destId="{7B0DE949-8BFF-4B18-8650-7A0450A6BB3C}" srcOrd="0" destOrd="0" parTransId="{DF035831-F887-43DE-852D-BFC9AE43A60E}" sibTransId="{0200262A-2EA3-460A-976B-CA1F4D5F937B}"/>
    <dgm:cxn modelId="{D06CCCB5-7B11-4BC4-BC59-AFCF62007769}" srcId="{EE462711-BA1D-43D8-9F0B-7488AD23FF66}" destId="{DE3D28B9-59B9-45D2-9FD9-BB5B3925F8C8}" srcOrd="1" destOrd="0" parTransId="{2F786CB4-2D60-48F1-940C-55996203A162}" sibTransId="{53533B16-DA25-4ECD-A12B-733612B9ED30}"/>
    <dgm:cxn modelId="{0DE1ECD6-C6D1-4A76-B40F-138BA6A063DD}" type="presOf" srcId="{DE3D28B9-59B9-45D2-9FD9-BB5B3925F8C8}" destId="{A48233D2-406C-4074-A377-D25C9D7D7459}" srcOrd="0" destOrd="0" presId="urn:microsoft.com/office/officeart/2005/8/layout/cycle3"/>
    <dgm:cxn modelId="{03A63DE8-C67B-4024-99A8-1C9966925857}" type="presOf" srcId="{7B0DE949-8BFF-4B18-8650-7A0450A6BB3C}" destId="{B7651A83-8E8E-4995-910B-8D0EF03AE7A3}" srcOrd="0" destOrd="0" presId="urn:microsoft.com/office/officeart/2005/8/layout/cycle3"/>
    <dgm:cxn modelId="{2AE6C0FD-4C23-4878-9EC8-4F0471080C6B}" srcId="{EE462711-BA1D-43D8-9F0B-7488AD23FF66}" destId="{46D4C39E-21B6-4CF0-9355-A43695B5EF3B}" srcOrd="2" destOrd="0" parTransId="{FD5AD20B-390B-411C-922B-D5B4DE06C3BA}" sibTransId="{46DABD88-533F-4D06-A3DE-86C73959A70E}"/>
    <dgm:cxn modelId="{C77AA519-FA9F-4F85-A9E0-E5B205909C14}" type="presParOf" srcId="{2C70AEA6-9571-4198-A9F8-04F2FF61F326}" destId="{8D1BB1FF-79D8-44B7-B8ED-6C56FC67B11B}" srcOrd="0" destOrd="0" presId="urn:microsoft.com/office/officeart/2005/8/layout/cycle3"/>
    <dgm:cxn modelId="{79857829-39CE-4B75-9CC9-3E92F0440C80}" type="presParOf" srcId="{8D1BB1FF-79D8-44B7-B8ED-6C56FC67B11B}" destId="{B7651A83-8E8E-4995-910B-8D0EF03AE7A3}" srcOrd="0" destOrd="0" presId="urn:microsoft.com/office/officeart/2005/8/layout/cycle3"/>
    <dgm:cxn modelId="{C44FEFC2-7BFB-4867-9A35-6F82A94D9E95}" type="presParOf" srcId="{8D1BB1FF-79D8-44B7-B8ED-6C56FC67B11B}" destId="{7D4F67B3-9A1C-4A03-A88D-A9AE1FF17C20}" srcOrd="1" destOrd="0" presId="urn:microsoft.com/office/officeart/2005/8/layout/cycle3"/>
    <dgm:cxn modelId="{81E74AB3-06A9-4B6B-942E-88351E2132BC}" type="presParOf" srcId="{8D1BB1FF-79D8-44B7-B8ED-6C56FC67B11B}" destId="{A48233D2-406C-4074-A377-D25C9D7D7459}" srcOrd="2" destOrd="0" presId="urn:microsoft.com/office/officeart/2005/8/layout/cycle3"/>
    <dgm:cxn modelId="{EC5A51C0-3EA6-4A30-974E-26B5A8C94F53}" type="presParOf" srcId="{8D1BB1FF-79D8-44B7-B8ED-6C56FC67B11B}" destId="{D5D76B59-A0BB-42E3-ACB1-0888A1D73D8C}" srcOrd="3"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A5A92E5-5040-4F9A-A802-160FFB78123D}" type="doc">
      <dgm:prSet loTypeId="urn:microsoft.com/office/officeart/2009/3/layout/SnapshotPictureList" loCatId="picture" qsTypeId="urn:microsoft.com/office/officeart/2005/8/quickstyle/simple1" qsCatId="simple" csTypeId="urn:microsoft.com/office/officeart/2005/8/colors/accent1_2" csCatId="accent1" phldr="1"/>
      <dgm:spPr/>
      <dgm:t>
        <a:bodyPr/>
        <a:lstStyle/>
        <a:p>
          <a:endParaRPr lang="en-US"/>
        </a:p>
      </dgm:t>
    </dgm:pt>
    <dgm:pt modelId="{146A33BC-0CEF-4B1E-BB3B-C2F52F6DEB5E}">
      <dgm:prSet phldrT="[Text]" custT="1"/>
      <dgm:spPr/>
      <dgm:t>
        <a:bodyPr/>
        <a:lstStyle/>
        <a:p>
          <a:pPr algn="ctr"/>
          <a:r>
            <a:rPr lang="en-US" sz="4000" b="1" i="0" dirty="0" smtClean="0">
              <a:solidFill>
                <a:srgbClr val="C00000"/>
              </a:solidFill>
              <a:effectLst>
                <a:outerShdw blurRad="38100" dist="38100" dir="2700000" algn="tl">
                  <a:srgbClr val="000000">
                    <a:alpha val="43137"/>
                  </a:srgbClr>
                </a:outerShdw>
              </a:effectLst>
            </a:rPr>
            <a:t>QUALITY</a:t>
          </a:r>
          <a:endParaRPr lang="en-US" sz="4000" b="1" i="0" dirty="0">
            <a:solidFill>
              <a:srgbClr val="C00000"/>
            </a:solidFill>
            <a:effectLst>
              <a:outerShdw blurRad="38100" dist="38100" dir="2700000" algn="tl">
                <a:srgbClr val="000000">
                  <a:alpha val="43137"/>
                </a:srgbClr>
              </a:outerShdw>
            </a:effectLst>
          </a:endParaRPr>
        </a:p>
      </dgm:t>
    </dgm:pt>
    <dgm:pt modelId="{381CE3E6-D719-4EAE-868D-458DCEEF07E0}" type="parTrans" cxnId="{D5A1D83D-9A83-4156-A2F9-52B543977E4B}">
      <dgm:prSet/>
      <dgm:spPr/>
      <dgm:t>
        <a:bodyPr/>
        <a:lstStyle/>
        <a:p>
          <a:endParaRPr lang="en-US"/>
        </a:p>
      </dgm:t>
    </dgm:pt>
    <dgm:pt modelId="{1D73D556-8246-45EE-B507-B07669FD661B}" type="sibTrans" cxnId="{D5A1D83D-9A83-4156-A2F9-52B543977E4B}">
      <dgm:prSet/>
      <dgm:spPr/>
      <dgm:t>
        <a:bodyPr/>
        <a:lstStyle/>
        <a:p>
          <a:endParaRPr lang="en-US"/>
        </a:p>
      </dgm:t>
    </dgm:pt>
    <dgm:pt modelId="{366D6CD7-F456-4127-9003-D328880F757E}">
      <dgm:prSet phldrT="[Text]" custT="1"/>
      <dgm:spPr/>
      <dgm:t>
        <a:bodyPr/>
        <a:lstStyle/>
        <a:p>
          <a:r>
            <a:rPr lang="en-US" sz="2400" b="1" dirty="0" smtClean="0">
              <a:solidFill>
                <a:schemeClr val="tx1"/>
              </a:solidFill>
              <a:effectLst/>
              <a:latin typeface="Corbel" pitchFamily="34" charset="0"/>
            </a:rPr>
            <a:t>A combination of attributes or characteristics of a product, which when compared to a standard, serves as a basis for measuring the uniformity of the product and determine its degree of acceptability.</a:t>
          </a:r>
          <a:endParaRPr lang="en-US" sz="2400" dirty="0">
            <a:solidFill>
              <a:schemeClr val="tx1"/>
            </a:solidFill>
            <a:effectLst/>
          </a:endParaRPr>
        </a:p>
      </dgm:t>
    </dgm:pt>
    <dgm:pt modelId="{083B69F9-973E-4A06-8905-6F0159261D66}" type="parTrans" cxnId="{55655827-6117-4C43-9710-6297C098CC8E}">
      <dgm:prSet/>
      <dgm:spPr/>
      <dgm:t>
        <a:bodyPr/>
        <a:lstStyle/>
        <a:p>
          <a:endParaRPr lang="en-US"/>
        </a:p>
      </dgm:t>
    </dgm:pt>
    <dgm:pt modelId="{69976807-DDA1-4BFD-9B90-F2FFDFE769C4}" type="sibTrans" cxnId="{55655827-6117-4C43-9710-6297C098CC8E}">
      <dgm:prSet/>
      <dgm:spPr/>
      <dgm:t>
        <a:bodyPr/>
        <a:lstStyle/>
        <a:p>
          <a:endParaRPr lang="en-US"/>
        </a:p>
      </dgm:t>
    </dgm:pt>
    <dgm:pt modelId="{1CE11A7C-EECF-4681-9370-059F119B14BB}" type="pres">
      <dgm:prSet presAssocID="{CA5A92E5-5040-4F9A-A802-160FFB78123D}" presName="Name0" presStyleCnt="0">
        <dgm:presLayoutVars>
          <dgm:chMax/>
          <dgm:chPref/>
          <dgm:dir/>
          <dgm:animLvl val="lvl"/>
        </dgm:presLayoutVars>
      </dgm:prSet>
      <dgm:spPr/>
      <dgm:t>
        <a:bodyPr/>
        <a:lstStyle/>
        <a:p>
          <a:endParaRPr lang="en-US"/>
        </a:p>
      </dgm:t>
    </dgm:pt>
    <dgm:pt modelId="{CE5484A4-7466-4A77-A485-3ACA123B1B4D}" type="pres">
      <dgm:prSet presAssocID="{146A33BC-0CEF-4B1E-BB3B-C2F52F6DEB5E}" presName="composite" presStyleCnt="0"/>
      <dgm:spPr/>
    </dgm:pt>
    <dgm:pt modelId="{19F39BE0-D0A3-4BE0-825B-34F164CF9FF0}" type="pres">
      <dgm:prSet presAssocID="{146A33BC-0CEF-4B1E-BB3B-C2F52F6DEB5E}" presName="ParentAccentShape" presStyleLbl="trBgShp" presStyleIdx="0" presStyleCnt="2"/>
      <dgm:spPr/>
    </dgm:pt>
    <dgm:pt modelId="{C613E14B-E997-4FEE-981E-60FB55CCF914}" type="pres">
      <dgm:prSet presAssocID="{146A33BC-0CEF-4B1E-BB3B-C2F52F6DEB5E}" presName="ParentText" presStyleLbl="revTx" presStyleIdx="0" presStyleCnt="2" custScaleY="186731" custLinFactNeighborY="39070">
        <dgm:presLayoutVars>
          <dgm:chMax val="1"/>
          <dgm:chPref val="1"/>
          <dgm:bulletEnabled val="1"/>
        </dgm:presLayoutVars>
      </dgm:prSet>
      <dgm:spPr/>
      <dgm:t>
        <a:bodyPr/>
        <a:lstStyle/>
        <a:p>
          <a:endParaRPr lang="en-US"/>
        </a:p>
      </dgm:t>
    </dgm:pt>
    <dgm:pt modelId="{DE4F2C13-C4E6-43FB-AABD-F579FE546DA8}" type="pres">
      <dgm:prSet presAssocID="{146A33BC-0CEF-4B1E-BB3B-C2F52F6DEB5E}" presName="ChildText" presStyleLbl="revTx" presStyleIdx="1" presStyleCnt="2" custScaleX="153589" custScaleY="137929" custLinFactNeighborX="7161" custLinFactNeighborY="7172">
        <dgm:presLayoutVars>
          <dgm:chMax val="0"/>
          <dgm:chPref val="0"/>
        </dgm:presLayoutVars>
      </dgm:prSet>
      <dgm:spPr/>
      <dgm:t>
        <a:bodyPr/>
        <a:lstStyle/>
        <a:p>
          <a:endParaRPr lang="en-US"/>
        </a:p>
      </dgm:t>
    </dgm:pt>
    <dgm:pt modelId="{66796E23-4800-4428-84C1-F0BC2DC2FAE8}" type="pres">
      <dgm:prSet presAssocID="{146A33BC-0CEF-4B1E-BB3B-C2F52F6DEB5E}" presName="ChildAccentShape" presStyleLbl="trBgShp" presStyleIdx="1" presStyleCnt="2"/>
      <dgm:spPr/>
    </dgm:pt>
    <dgm:pt modelId="{66A46AC6-9089-4764-990B-BF13AB0C0393}" type="pres">
      <dgm:prSet presAssocID="{146A33BC-0CEF-4B1E-BB3B-C2F52F6DEB5E}" presName="Image" presStyleLbl="alignImgPlace1" presStyleIdx="0" presStyleCnt="1" custScaleX="96203"/>
      <dgm:spPr>
        <a:blipFill rotWithShape="1">
          <a:blip xmlns:r="http://schemas.openxmlformats.org/officeDocument/2006/relationships" r:embed="rId1"/>
          <a:stretch>
            <a:fillRect/>
          </a:stretch>
        </a:blipFill>
      </dgm:spPr>
    </dgm:pt>
  </dgm:ptLst>
  <dgm:cxnLst>
    <dgm:cxn modelId="{C53A8B06-9479-40AE-9A55-DD14C9711C3C}" type="presOf" srcId="{366D6CD7-F456-4127-9003-D328880F757E}" destId="{DE4F2C13-C4E6-43FB-AABD-F579FE546DA8}" srcOrd="0" destOrd="0" presId="urn:microsoft.com/office/officeart/2009/3/layout/SnapshotPictureList"/>
    <dgm:cxn modelId="{D5A1D83D-9A83-4156-A2F9-52B543977E4B}" srcId="{CA5A92E5-5040-4F9A-A802-160FFB78123D}" destId="{146A33BC-0CEF-4B1E-BB3B-C2F52F6DEB5E}" srcOrd="0" destOrd="0" parTransId="{381CE3E6-D719-4EAE-868D-458DCEEF07E0}" sibTransId="{1D73D556-8246-45EE-B507-B07669FD661B}"/>
    <dgm:cxn modelId="{4BE0A6E0-CB77-4327-97EC-B4F815A87F56}" type="presOf" srcId="{146A33BC-0CEF-4B1E-BB3B-C2F52F6DEB5E}" destId="{C613E14B-E997-4FEE-981E-60FB55CCF914}" srcOrd="0" destOrd="0" presId="urn:microsoft.com/office/officeart/2009/3/layout/SnapshotPictureList"/>
    <dgm:cxn modelId="{55655827-6117-4C43-9710-6297C098CC8E}" srcId="{146A33BC-0CEF-4B1E-BB3B-C2F52F6DEB5E}" destId="{366D6CD7-F456-4127-9003-D328880F757E}" srcOrd="0" destOrd="0" parTransId="{083B69F9-973E-4A06-8905-6F0159261D66}" sibTransId="{69976807-DDA1-4BFD-9B90-F2FFDFE769C4}"/>
    <dgm:cxn modelId="{97E09FFF-2F42-48A9-A8C3-4EF5C08D1390}" type="presOf" srcId="{CA5A92E5-5040-4F9A-A802-160FFB78123D}" destId="{1CE11A7C-EECF-4681-9370-059F119B14BB}" srcOrd="0" destOrd="0" presId="urn:microsoft.com/office/officeart/2009/3/layout/SnapshotPictureList"/>
    <dgm:cxn modelId="{A7B76DEE-F056-4E61-9513-E1DEA47840FD}" type="presParOf" srcId="{1CE11A7C-EECF-4681-9370-059F119B14BB}" destId="{CE5484A4-7466-4A77-A485-3ACA123B1B4D}" srcOrd="0" destOrd="0" presId="urn:microsoft.com/office/officeart/2009/3/layout/SnapshotPictureList"/>
    <dgm:cxn modelId="{B32C08F4-D0FA-4B79-8852-3EE225BE8963}" type="presParOf" srcId="{CE5484A4-7466-4A77-A485-3ACA123B1B4D}" destId="{19F39BE0-D0A3-4BE0-825B-34F164CF9FF0}" srcOrd="0" destOrd="0" presId="urn:microsoft.com/office/officeart/2009/3/layout/SnapshotPictureList"/>
    <dgm:cxn modelId="{91A887CC-2866-4D98-B2D2-4D6797D4FADA}" type="presParOf" srcId="{CE5484A4-7466-4A77-A485-3ACA123B1B4D}" destId="{C613E14B-E997-4FEE-981E-60FB55CCF914}" srcOrd="1" destOrd="0" presId="urn:microsoft.com/office/officeart/2009/3/layout/SnapshotPictureList"/>
    <dgm:cxn modelId="{C204CCFB-1E90-4F14-B816-021CD5232C6F}" type="presParOf" srcId="{CE5484A4-7466-4A77-A485-3ACA123B1B4D}" destId="{DE4F2C13-C4E6-43FB-AABD-F579FE546DA8}" srcOrd="2" destOrd="0" presId="urn:microsoft.com/office/officeart/2009/3/layout/SnapshotPictureList"/>
    <dgm:cxn modelId="{57CD1BC2-0818-416A-977E-90A849565CE0}" type="presParOf" srcId="{CE5484A4-7466-4A77-A485-3ACA123B1B4D}" destId="{66796E23-4800-4428-84C1-F0BC2DC2FAE8}" srcOrd="3" destOrd="0" presId="urn:microsoft.com/office/officeart/2009/3/layout/SnapshotPictureList"/>
    <dgm:cxn modelId="{332E3664-3807-4664-90AB-14B6050CCF22}" type="presParOf" srcId="{CE5484A4-7466-4A77-A485-3ACA123B1B4D}" destId="{66A46AC6-9089-4764-990B-BF13AB0C0393}" srcOrd="4" destOrd="0" presId="urn:microsoft.com/office/officeart/2009/3/layout/SnapshotPictureList"/>
  </dgm:cxnLst>
  <dgm:bg>
    <a:solidFill>
      <a:schemeClr val="bg1">
        <a:alpha val="60000"/>
      </a:schemeClr>
    </a:solid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188E67F-D540-4655-81A5-3BA97A63DCEF}"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US"/>
        </a:p>
      </dgm:t>
    </dgm:pt>
    <dgm:pt modelId="{014DEBAF-67E9-42E4-9074-DE72750EF873}">
      <dgm:prSet phldrT="[Text]"/>
      <dgm:spPr/>
      <dgm:t>
        <a:bodyPr/>
        <a:lstStyle/>
        <a:p>
          <a:r>
            <a:rPr lang="en-US" dirty="0" smtClean="0"/>
            <a:t>grade of service / product </a:t>
          </a:r>
          <a:endParaRPr lang="en-US" dirty="0"/>
        </a:p>
      </dgm:t>
    </dgm:pt>
    <dgm:pt modelId="{1865CF03-D008-45CC-BEDD-69B9C065AF68}" type="parTrans" cxnId="{BC2B3816-82DE-4226-8B38-B87EB78F0177}">
      <dgm:prSet/>
      <dgm:spPr/>
      <dgm:t>
        <a:bodyPr/>
        <a:lstStyle/>
        <a:p>
          <a:endParaRPr lang="en-US"/>
        </a:p>
      </dgm:t>
    </dgm:pt>
    <dgm:pt modelId="{894675C1-9941-400C-ABC4-2CDA596B7CD0}" type="sibTrans" cxnId="{BC2B3816-82DE-4226-8B38-B87EB78F0177}">
      <dgm:prSet/>
      <dgm:spPr/>
      <dgm:t>
        <a:bodyPr/>
        <a:lstStyle/>
        <a:p>
          <a:endParaRPr lang="en-US"/>
        </a:p>
      </dgm:t>
    </dgm:pt>
    <dgm:pt modelId="{C3ED2FE6-AEE7-49C0-81B5-66AB132F107E}">
      <dgm:prSet/>
      <dgm:spPr/>
      <dgm:t>
        <a:bodyPr/>
        <a:lstStyle/>
        <a:p>
          <a:r>
            <a:rPr lang="en-US" smtClean="0"/>
            <a:t>reliability </a:t>
          </a:r>
          <a:endParaRPr lang="en-US"/>
        </a:p>
      </dgm:t>
    </dgm:pt>
    <dgm:pt modelId="{366DA5B2-5A0E-469D-98FA-63F3D2CE727D}" type="parTrans" cxnId="{0FD71B9D-AE0B-4E11-AF28-36D1B47B8FA5}">
      <dgm:prSet/>
      <dgm:spPr/>
      <dgm:t>
        <a:bodyPr/>
        <a:lstStyle/>
        <a:p>
          <a:endParaRPr lang="en-US"/>
        </a:p>
      </dgm:t>
    </dgm:pt>
    <dgm:pt modelId="{E6C1F081-51E7-4E97-B3FE-8A1BDD03C889}" type="sibTrans" cxnId="{0FD71B9D-AE0B-4E11-AF28-36D1B47B8FA5}">
      <dgm:prSet/>
      <dgm:spPr/>
      <dgm:t>
        <a:bodyPr/>
        <a:lstStyle/>
        <a:p>
          <a:endParaRPr lang="en-US"/>
        </a:p>
      </dgm:t>
    </dgm:pt>
    <dgm:pt modelId="{D88106DD-DA77-4BCA-BD1C-1322B97190B5}">
      <dgm:prSet/>
      <dgm:spPr/>
      <dgm:t>
        <a:bodyPr/>
        <a:lstStyle/>
        <a:p>
          <a:r>
            <a:rPr lang="en-US" smtClean="0"/>
            <a:t>safety </a:t>
          </a:r>
          <a:endParaRPr lang="en-US"/>
        </a:p>
      </dgm:t>
    </dgm:pt>
    <dgm:pt modelId="{1FF9C8DC-6554-47F7-9D8B-034432E3602C}" type="parTrans" cxnId="{8F6ED4DE-CEFB-4DF5-B3BC-7F8E2A03B5F9}">
      <dgm:prSet/>
      <dgm:spPr/>
      <dgm:t>
        <a:bodyPr/>
        <a:lstStyle/>
        <a:p>
          <a:endParaRPr lang="en-US"/>
        </a:p>
      </dgm:t>
    </dgm:pt>
    <dgm:pt modelId="{C6D4936F-1226-43A1-A099-D44E81F8400E}" type="sibTrans" cxnId="{8F6ED4DE-CEFB-4DF5-B3BC-7F8E2A03B5F9}">
      <dgm:prSet/>
      <dgm:spPr/>
      <dgm:t>
        <a:bodyPr/>
        <a:lstStyle/>
        <a:p>
          <a:endParaRPr lang="en-US"/>
        </a:p>
      </dgm:t>
    </dgm:pt>
    <dgm:pt modelId="{094D0D66-8FAA-420C-B0FE-D44AA963F6B8}">
      <dgm:prSet/>
      <dgm:spPr/>
      <dgm:t>
        <a:bodyPr/>
        <a:lstStyle/>
        <a:p>
          <a:r>
            <a:rPr lang="en-US" smtClean="0"/>
            <a:t>consistency </a:t>
          </a:r>
          <a:endParaRPr lang="en-US"/>
        </a:p>
      </dgm:t>
    </dgm:pt>
    <dgm:pt modelId="{A2ACEEE4-6626-4E5D-BAD8-1599B7972200}" type="parTrans" cxnId="{56D57347-4861-4DC4-BDC7-A32AE42D76F9}">
      <dgm:prSet/>
      <dgm:spPr/>
      <dgm:t>
        <a:bodyPr/>
        <a:lstStyle/>
        <a:p>
          <a:endParaRPr lang="en-US"/>
        </a:p>
      </dgm:t>
    </dgm:pt>
    <dgm:pt modelId="{49970889-ADFE-4FA9-AABC-3EED3BBB1862}" type="sibTrans" cxnId="{56D57347-4861-4DC4-BDC7-A32AE42D76F9}">
      <dgm:prSet/>
      <dgm:spPr/>
      <dgm:t>
        <a:bodyPr/>
        <a:lstStyle/>
        <a:p>
          <a:endParaRPr lang="en-US"/>
        </a:p>
      </dgm:t>
    </dgm:pt>
    <dgm:pt modelId="{F90C9504-7065-4543-A8FA-29E29E96F3E0}">
      <dgm:prSet/>
      <dgm:spPr/>
      <dgm:t>
        <a:bodyPr/>
        <a:lstStyle/>
        <a:p>
          <a:r>
            <a:rPr lang="en-US" smtClean="0"/>
            <a:t>consumer's perception</a:t>
          </a:r>
          <a:endParaRPr lang="en-US"/>
        </a:p>
      </dgm:t>
    </dgm:pt>
    <dgm:pt modelId="{F8427A5F-EE04-4C88-B9A7-8E631041E92F}" type="parTrans" cxnId="{AF48CAD5-C741-46E0-A38F-3FDCC61D4A12}">
      <dgm:prSet/>
      <dgm:spPr/>
      <dgm:t>
        <a:bodyPr/>
        <a:lstStyle/>
        <a:p>
          <a:endParaRPr lang="en-US"/>
        </a:p>
      </dgm:t>
    </dgm:pt>
    <dgm:pt modelId="{1E3CF748-6210-45BF-9A6C-3AD09DA277F8}" type="sibTrans" cxnId="{AF48CAD5-C741-46E0-A38F-3FDCC61D4A12}">
      <dgm:prSet/>
      <dgm:spPr/>
      <dgm:t>
        <a:bodyPr/>
        <a:lstStyle/>
        <a:p>
          <a:endParaRPr lang="en-US"/>
        </a:p>
      </dgm:t>
    </dgm:pt>
    <dgm:pt modelId="{B7D8980D-75F6-4471-B9AF-3F92E72CC147}" type="pres">
      <dgm:prSet presAssocID="{9188E67F-D540-4655-81A5-3BA97A63DCEF}" presName="Name0" presStyleCnt="0">
        <dgm:presLayoutVars>
          <dgm:dir/>
          <dgm:resizeHandles val="exact"/>
        </dgm:presLayoutVars>
      </dgm:prSet>
      <dgm:spPr/>
      <dgm:t>
        <a:bodyPr/>
        <a:lstStyle/>
        <a:p>
          <a:endParaRPr lang="en-US"/>
        </a:p>
      </dgm:t>
    </dgm:pt>
    <dgm:pt modelId="{05FD49FF-C5C3-4607-BAAA-2AF24EE5316B}" type="pres">
      <dgm:prSet presAssocID="{9188E67F-D540-4655-81A5-3BA97A63DCEF}" presName="cycle" presStyleCnt="0"/>
      <dgm:spPr/>
    </dgm:pt>
    <dgm:pt modelId="{72C5BE97-E719-44FA-B4AB-AAFEF19EA1BC}" type="pres">
      <dgm:prSet presAssocID="{014DEBAF-67E9-42E4-9074-DE72750EF873}" presName="nodeFirstNode" presStyleLbl="node1" presStyleIdx="0" presStyleCnt="5">
        <dgm:presLayoutVars>
          <dgm:bulletEnabled val="1"/>
        </dgm:presLayoutVars>
      </dgm:prSet>
      <dgm:spPr/>
      <dgm:t>
        <a:bodyPr/>
        <a:lstStyle/>
        <a:p>
          <a:endParaRPr lang="en-US"/>
        </a:p>
      </dgm:t>
    </dgm:pt>
    <dgm:pt modelId="{AEFCC04E-B982-4171-8919-59D449AAAA8F}" type="pres">
      <dgm:prSet presAssocID="{894675C1-9941-400C-ABC4-2CDA596B7CD0}" presName="sibTransFirstNode" presStyleLbl="bgShp" presStyleIdx="0" presStyleCnt="1"/>
      <dgm:spPr/>
      <dgm:t>
        <a:bodyPr/>
        <a:lstStyle/>
        <a:p>
          <a:endParaRPr lang="en-US"/>
        </a:p>
      </dgm:t>
    </dgm:pt>
    <dgm:pt modelId="{C650240E-FB98-47AF-93A9-2C9CEB20294E}" type="pres">
      <dgm:prSet presAssocID="{C3ED2FE6-AEE7-49C0-81B5-66AB132F107E}" presName="nodeFollowingNodes" presStyleLbl="node1" presStyleIdx="1" presStyleCnt="5">
        <dgm:presLayoutVars>
          <dgm:bulletEnabled val="1"/>
        </dgm:presLayoutVars>
      </dgm:prSet>
      <dgm:spPr/>
      <dgm:t>
        <a:bodyPr/>
        <a:lstStyle/>
        <a:p>
          <a:endParaRPr lang="en-US"/>
        </a:p>
      </dgm:t>
    </dgm:pt>
    <dgm:pt modelId="{122E36F8-3567-440A-A7D6-1DF389783E0E}" type="pres">
      <dgm:prSet presAssocID="{D88106DD-DA77-4BCA-BD1C-1322B97190B5}" presName="nodeFollowingNodes" presStyleLbl="node1" presStyleIdx="2" presStyleCnt="5">
        <dgm:presLayoutVars>
          <dgm:bulletEnabled val="1"/>
        </dgm:presLayoutVars>
      </dgm:prSet>
      <dgm:spPr/>
      <dgm:t>
        <a:bodyPr/>
        <a:lstStyle/>
        <a:p>
          <a:endParaRPr lang="en-US"/>
        </a:p>
      </dgm:t>
    </dgm:pt>
    <dgm:pt modelId="{BC24DBFA-C24D-49DE-9F7B-6C2818CD6C6D}" type="pres">
      <dgm:prSet presAssocID="{094D0D66-8FAA-420C-B0FE-D44AA963F6B8}" presName="nodeFollowingNodes" presStyleLbl="node1" presStyleIdx="3" presStyleCnt="5">
        <dgm:presLayoutVars>
          <dgm:bulletEnabled val="1"/>
        </dgm:presLayoutVars>
      </dgm:prSet>
      <dgm:spPr/>
      <dgm:t>
        <a:bodyPr/>
        <a:lstStyle/>
        <a:p>
          <a:endParaRPr lang="en-US"/>
        </a:p>
      </dgm:t>
    </dgm:pt>
    <dgm:pt modelId="{90A3EEC5-908C-4989-9BAE-7721272D12A8}" type="pres">
      <dgm:prSet presAssocID="{F90C9504-7065-4543-A8FA-29E29E96F3E0}" presName="nodeFollowingNodes" presStyleLbl="node1" presStyleIdx="4" presStyleCnt="5">
        <dgm:presLayoutVars>
          <dgm:bulletEnabled val="1"/>
        </dgm:presLayoutVars>
      </dgm:prSet>
      <dgm:spPr/>
      <dgm:t>
        <a:bodyPr/>
        <a:lstStyle/>
        <a:p>
          <a:endParaRPr lang="en-US"/>
        </a:p>
      </dgm:t>
    </dgm:pt>
  </dgm:ptLst>
  <dgm:cxnLst>
    <dgm:cxn modelId="{0310346C-B220-4D4C-B58D-2298D3D1B001}" type="presOf" srcId="{894675C1-9941-400C-ABC4-2CDA596B7CD0}" destId="{AEFCC04E-B982-4171-8919-59D449AAAA8F}" srcOrd="0" destOrd="0" presId="urn:microsoft.com/office/officeart/2005/8/layout/cycle3"/>
    <dgm:cxn modelId="{56D57347-4861-4DC4-BDC7-A32AE42D76F9}" srcId="{9188E67F-D540-4655-81A5-3BA97A63DCEF}" destId="{094D0D66-8FAA-420C-B0FE-D44AA963F6B8}" srcOrd="3" destOrd="0" parTransId="{A2ACEEE4-6626-4E5D-BAD8-1599B7972200}" sibTransId="{49970889-ADFE-4FA9-AABC-3EED3BBB1862}"/>
    <dgm:cxn modelId="{5093CEA9-626D-4322-AF36-802FBFD31514}" type="presOf" srcId="{014DEBAF-67E9-42E4-9074-DE72750EF873}" destId="{72C5BE97-E719-44FA-B4AB-AAFEF19EA1BC}" srcOrd="0" destOrd="0" presId="urn:microsoft.com/office/officeart/2005/8/layout/cycle3"/>
    <dgm:cxn modelId="{FB82C3FB-D20F-47F0-90C9-342E6AB53A3E}" type="presOf" srcId="{C3ED2FE6-AEE7-49C0-81B5-66AB132F107E}" destId="{C650240E-FB98-47AF-93A9-2C9CEB20294E}" srcOrd="0" destOrd="0" presId="urn:microsoft.com/office/officeart/2005/8/layout/cycle3"/>
    <dgm:cxn modelId="{AE0A4803-34D3-4A6B-BC0A-DA291D86A734}" type="presOf" srcId="{9188E67F-D540-4655-81A5-3BA97A63DCEF}" destId="{B7D8980D-75F6-4471-B9AF-3F92E72CC147}" srcOrd="0" destOrd="0" presId="urn:microsoft.com/office/officeart/2005/8/layout/cycle3"/>
    <dgm:cxn modelId="{0FD71B9D-AE0B-4E11-AF28-36D1B47B8FA5}" srcId="{9188E67F-D540-4655-81A5-3BA97A63DCEF}" destId="{C3ED2FE6-AEE7-49C0-81B5-66AB132F107E}" srcOrd="1" destOrd="0" parTransId="{366DA5B2-5A0E-469D-98FA-63F3D2CE727D}" sibTransId="{E6C1F081-51E7-4E97-B3FE-8A1BDD03C889}"/>
    <dgm:cxn modelId="{9FC0D9EA-E111-4626-AB78-3512200A07A9}" type="presOf" srcId="{D88106DD-DA77-4BCA-BD1C-1322B97190B5}" destId="{122E36F8-3567-440A-A7D6-1DF389783E0E}" srcOrd="0" destOrd="0" presId="urn:microsoft.com/office/officeart/2005/8/layout/cycle3"/>
    <dgm:cxn modelId="{AF48CAD5-C741-46E0-A38F-3FDCC61D4A12}" srcId="{9188E67F-D540-4655-81A5-3BA97A63DCEF}" destId="{F90C9504-7065-4543-A8FA-29E29E96F3E0}" srcOrd="4" destOrd="0" parTransId="{F8427A5F-EE04-4C88-B9A7-8E631041E92F}" sibTransId="{1E3CF748-6210-45BF-9A6C-3AD09DA277F8}"/>
    <dgm:cxn modelId="{363598FF-E9BD-4925-994E-2465ABBC273F}" type="presOf" srcId="{F90C9504-7065-4543-A8FA-29E29E96F3E0}" destId="{90A3EEC5-908C-4989-9BAE-7721272D12A8}" srcOrd="0" destOrd="0" presId="urn:microsoft.com/office/officeart/2005/8/layout/cycle3"/>
    <dgm:cxn modelId="{0165BB10-CCEF-4687-ABBD-2096AE6B1B7D}" type="presOf" srcId="{094D0D66-8FAA-420C-B0FE-D44AA963F6B8}" destId="{BC24DBFA-C24D-49DE-9F7B-6C2818CD6C6D}" srcOrd="0" destOrd="0" presId="urn:microsoft.com/office/officeart/2005/8/layout/cycle3"/>
    <dgm:cxn modelId="{8F6ED4DE-CEFB-4DF5-B3BC-7F8E2A03B5F9}" srcId="{9188E67F-D540-4655-81A5-3BA97A63DCEF}" destId="{D88106DD-DA77-4BCA-BD1C-1322B97190B5}" srcOrd="2" destOrd="0" parTransId="{1FF9C8DC-6554-47F7-9D8B-034432E3602C}" sibTransId="{C6D4936F-1226-43A1-A099-D44E81F8400E}"/>
    <dgm:cxn modelId="{BC2B3816-82DE-4226-8B38-B87EB78F0177}" srcId="{9188E67F-D540-4655-81A5-3BA97A63DCEF}" destId="{014DEBAF-67E9-42E4-9074-DE72750EF873}" srcOrd="0" destOrd="0" parTransId="{1865CF03-D008-45CC-BEDD-69B9C065AF68}" sibTransId="{894675C1-9941-400C-ABC4-2CDA596B7CD0}"/>
    <dgm:cxn modelId="{645AE160-7F3A-4608-A43D-8A66A66CEE9B}" type="presParOf" srcId="{B7D8980D-75F6-4471-B9AF-3F92E72CC147}" destId="{05FD49FF-C5C3-4607-BAAA-2AF24EE5316B}" srcOrd="0" destOrd="0" presId="urn:microsoft.com/office/officeart/2005/8/layout/cycle3"/>
    <dgm:cxn modelId="{9A143293-8217-4F99-AAC8-6A01DC9B48FE}" type="presParOf" srcId="{05FD49FF-C5C3-4607-BAAA-2AF24EE5316B}" destId="{72C5BE97-E719-44FA-B4AB-AAFEF19EA1BC}" srcOrd="0" destOrd="0" presId="urn:microsoft.com/office/officeart/2005/8/layout/cycle3"/>
    <dgm:cxn modelId="{5E26246D-3244-4790-98C0-74BADE82DF48}" type="presParOf" srcId="{05FD49FF-C5C3-4607-BAAA-2AF24EE5316B}" destId="{AEFCC04E-B982-4171-8919-59D449AAAA8F}" srcOrd="1" destOrd="0" presId="urn:microsoft.com/office/officeart/2005/8/layout/cycle3"/>
    <dgm:cxn modelId="{B553B30B-9F81-4B56-9218-21C738E6386D}" type="presParOf" srcId="{05FD49FF-C5C3-4607-BAAA-2AF24EE5316B}" destId="{C650240E-FB98-47AF-93A9-2C9CEB20294E}" srcOrd="2" destOrd="0" presId="urn:microsoft.com/office/officeart/2005/8/layout/cycle3"/>
    <dgm:cxn modelId="{4658A5E7-2055-4C13-B911-6F6EA39D9136}" type="presParOf" srcId="{05FD49FF-C5C3-4607-BAAA-2AF24EE5316B}" destId="{122E36F8-3567-440A-A7D6-1DF389783E0E}" srcOrd="3" destOrd="0" presId="urn:microsoft.com/office/officeart/2005/8/layout/cycle3"/>
    <dgm:cxn modelId="{57713834-AA3F-4A50-B84A-1DC666913013}" type="presParOf" srcId="{05FD49FF-C5C3-4607-BAAA-2AF24EE5316B}" destId="{BC24DBFA-C24D-49DE-9F7B-6C2818CD6C6D}" srcOrd="4" destOrd="0" presId="urn:microsoft.com/office/officeart/2005/8/layout/cycle3"/>
    <dgm:cxn modelId="{60B15FFA-01F7-4347-8ED8-1AC4E299EB40}" type="presParOf" srcId="{05FD49FF-C5C3-4607-BAAA-2AF24EE5316B}" destId="{90A3EEC5-908C-4989-9BAE-7721272D12A8}" srcOrd="5"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F0CB5-7F39-431F-AE16-563AAF01CA5B}">
      <dsp:nvSpPr>
        <dsp:cNvPr id="0" name=""/>
        <dsp:cNvSpPr/>
      </dsp:nvSpPr>
      <dsp:spPr>
        <a:xfrm>
          <a:off x="0" y="2195"/>
          <a:ext cx="91440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8941AF-2C95-4E38-8D4A-764FFCA6C005}">
      <dsp:nvSpPr>
        <dsp:cNvPr id="0" name=""/>
        <dsp:cNvSpPr/>
      </dsp:nvSpPr>
      <dsp:spPr>
        <a:xfrm>
          <a:off x="0" y="2195"/>
          <a:ext cx="1494829" cy="4491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205740" tIns="205740" rIns="205740" bIns="205740" numCol="1" spcCol="1270" anchor="t" anchorCtr="0">
          <a:noAutofit/>
        </a:bodyPr>
        <a:lstStyle/>
        <a:p>
          <a:pPr lvl="0" algn="l" defTabSz="2400300">
            <a:lnSpc>
              <a:spcPct val="90000"/>
            </a:lnSpc>
            <a:spcBef>
              <a:spcPct val="0"/>
            </a:spcBef>
            <a:spcAft>
              <a:spcPct val="35000"/>
            </a:spcAft>
          </a:pPr>
          <a:r>
            <a:rPr lang="en-US" sz="5400" kern="1200" dirty="0" smtClean="0">
              <a:solidFill>
                <a:schemeClr val="bg1"/>
              </a:solidFill>
            </a:rPr>
            <a:t>GRADE (100%)</a:t>
          </a:r>
          <a:endParaRPr lang="en-US" sz="5400" kern="1200" dirty="0">
            <a:solidFill>
              <a:schemeClr val="bg1"/>
            </a:solidFill>
          </a:endParaRPr>
        </a:p>
      </dsp:txBody>
      <dsp:txXfrm>
        <a:off x="0" y="2195"/>
        <a:ext cx="1494829" cy="4491409"/>
      </dsp:txXfrm>
    </dsp:sp>
    <dsp:sp modelId="{712C2E88-6AB6-4678-96FE-6647CCF39626}">
      <dsp:nvSpPr>
        <dsp:cNvPr id="0" name=""/>
        <dsp:cNvSpPr/>
      </dsp:nvSpPr>
      <dsp:spPr>
        <a:xfrm>
          <a:off x="1606941" y="54993"/>
          <a:ext cx="1880495" cy="105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b="1" kern="1200" dirty="0" smtClean="0">
              <a:solidFill>
                <a:schemeClr val="bg1"/>
              </a:solidFill>
            </a:rPr>
            <a:t>QUIZZES	</a:t>
          </a:r>
          <a:r>
            <a:rPr lang="en-US" sz="1200" kern="1200" dirty="0" smtClean="0">
              <a:solidFill>
                <a:schemeClr val="bg1"/>
              </a:solidFill>
            </a:rPr>
            <a:t>		</a:t>
          </a:r>
          <a:endParaRPr lang="en-US" sz="1200" b="1" kern="1200" dirty="0">
            <a:solidFill>
              <a:schemeClr val="bg1"/>
            </a:solidFill>
          </a:endParaRPr>
        </a:p>
      </dsp:txBody>
      <dsp:txXfrm>
        <a:off x="1606941" y="54993"/>
        <a:ext cx="1880495" cy="1055963"/>
      </dsp:txXfrm>
    </dsp:sp>
    <dsp:sp modelId="{3B87B4C2-2966-44B1-9B41-5372588A7113}">
      <dsp:nvSpPr>
        <dsp:cNvPr id="0" name=""/>
        <dsp:cNvSpPr/>
      </dsp:nvSpPr>
      <dsp:spPr>
        <a:xfrm>
          <a:off x="3599549" y="54993"/>
          <a:ext cx="1880495" cy="105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lvl="0" algn="l" defTabSz="2133600">
            <a:lnSpc>
              <a:spcPct val="90000"/>
            </a:lnSpc>
            <a:spcBef>
              <a:spcPct val="0"/>
            </a:spcBef>
            <a:spcAft>
              <a:spcPct val="35000"/>
            </a:spcAft>
          </a:pPr>
          <a:r>
            <a:rPr lang="en-US" sz="4800" b="1" kern="1200" dirty="0" smtClean="0">
              <a:solidFill>
                <a:srgbClr val="FFFF00"/>
              </a:solidFill>
            </a:rPr>
            <a:t>30%</a:t>
          </a:r>
          <a:endParaRPr lang="en-US" sz="4800" b="1" kern="1200" dirty="0">
            <a:solidFill>
              <a:srgbClr val="FFFF00"/>
            </a:solidFill>
          </a:endParaRPr>
        </a:p>
      </dsp:txBody>
      <dsp:txXfrm>
        <a:off x="3599549" y="54993"/>
        <a:ext cx="1880495" cy="1055963"/>
      </dsp:txXfrm>
    </dsp:sp>
    <dsp:sp modelId="{6585A35E-E9B0-43C7-B28E-56BD0B1A238E}">
      <dsp:nvSpPr>
        <dsp:cNvPr id="0" name=""/>
        <dsp:cNvSpPr/>
      </dsp:nvSpPr>
      <dsp:spPr>
        <a:xfrm>
          <a:off x="1494829" y="1110957"/>
          <a:ext cx="5979318"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B36BA3-89D6-46F9-A6A4-5A4DF68DE584}">
      <dsp:nvSpPr>
        <dsp:cNvPr id="0" name=""/>
        <dsp:cNvSpPr/>
      </dsp:nvSpPr>
      <dsp:spPr>
        <a:xfrm>
          <a:off x="1606941" y="1163755"/>
          <a:ext cx="1880495" cy="105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b="1" kern="1200" dirty="0" smtClean="0">
              <a:solidFill>
                <a:schemeClr val="bg1"/>
              </a:solidFill>
            </a:rPr>
            <a:t>EXAMS</a:t>
          </a:r>
        </a:p>
      </dsp:txBody>
      <dsp:txXfrm>
        <a:off x="1606941" y="1163755"/>
        <a:ext cx="1880495" cy="1055963"/>
      </dsp:txXfrm>
    </dsp:sp>
    <dsp:sp modelId="{A03198BC-B9E8-4FC9-8E3B-B558C38A24CF}">
      <dsp:nvSpPr>
        <dsp:cNvPr id="0" name=""/>
        <dsp:cNvSpPr/>
      </dsp:nvSpPr>
      <dsp:spPr>
        <a:xfrm>
          <a:off x="3599549" y="1163755"/>
          <a:ext cx="1880495" cy="105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lvl="0" algn="l" defTabSz="2133600">
            <a:lnSpc>
              <a:spcPct val="90000"/>
            </a:lnSpc>
            <a:spcBef>
              <a:spcPct val="0"/>
            </a:spcBef>
            <a:spcAft>
              <a:spcPct val="35000"/>
            </a:spcAft>
          </a:pPr>
          <a:r>
            <a:rPr lang="en-US" sz="4800" b="1" kern="1200" dirty="0" smtClean="0">
              <a:solidFill>
                <a:srgbClr val="FFFF00"/>
              </a:solidFill>
            </a:rPr>
            <a:t>50%</a:t>
          </a:r>
        </a:p>
      </dsp:txBody>
      <dsp:txXfrm>
        <a:off x="3599549" y="1163755"/>
        <a:ext cx="1880495" cy="1055963"/>
      </dsp:txXfrm>
    </dsp:sp>
    <dsp:sp modelId="{60F174CA-942E-4DE7-833F-6F1E0A3A460C}">
      <dsp:nvSpPr>
        <dsp:cNvPr id="0" name=""/>
        <dsp:cNvSpPr/>
      </dsp:nvSpPr>
      <dsp:spPr>
        <a:xfrm>
          <a:off x="5592157" y="1163755"/>
          <a:ext cx="3546878" cy="527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smtClean="0">
              <a:solidFill>
                <a:schemeClr val="bg1"/>
              </a:solidFill>
            </a:rPr>
            <a:t>LONG EXAM (PRE-MID/FINAL)</a:t>
          </a:r>
        </a:p>
        <a:p>
          <a:pPr marL="171450" lvl="1" indent="-171450" algn="l" defTabSz="711200">
            <a:lnSpc>
              <a:spcPct val="90000"/>
            </a:lnSpc>
            <a:spcBef>
              <a:spcPct val="0"/>
            </a:spcBef>
            <a:spcAft>
              <a:spcPct val="15000"/>
            </a:spcAft>
            <a:buChar char="••"/>
          </a:pPr>
          <a:r>
            <a:rPr lang="en-US" sz="1600" b="1" kern="1200" dirty="0" smtClean="0">
              <a:solidFill>
                <a:schemeClr val="bg1"/>
              </a:solidFill>
            </a:rPr>
            <a:t>40%</a:t>
          </a:r>
        </a:p>
      </dsp:txBody>
      <dsp:txXfrm>
        <a:off x="5592157" y="1163755"/>
        <a:ext cx="3546878" cy="527981"/>
      </dsp:txXfrm>
    </dsp:sp>
    <dsp:sp modelId="{63840450-85DB-40BD-AB2F-19728BA9C88A}">
      <dsp:nvSpPr>
        <dsp:cNvPr id="0" name=""/>
        <dsp:cNvSpPr/>
      </dsp:nvSpPr>
      <dsp:spPr>
        <a:xfrm>
          <a:off x="5592157" y="1691737"/>
          <a:ext cx="3546878" cy="527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smtClean="0">
              <a:solidFill>
                <a:schemeClr val="bg1"/>
              </a:solidFill>
            </a:rPr>
            <a:t>MIDTERM/FINAL EXAM</a:t>
          </a:r>
        </a:p>
        <a:p>
          <a:pPr marL="171450" lvl="1" indent="-171450" algn="l" defTabSz="711200">
            <a:lnSpc>
              <a:spcPct val="90000"/>
            </a:lnSpc>
            <a:spcBef>
              <a:spcPct val="0"/>
            </a:spcBef>
            <a:spcAft>
              <a:spcPct val="15000"/>
            </a:spcAft>
            <a:buChar char="••"/>
          </a:pPr>
          <a:r>
            <a:rPr lang="en-US" sz="1600" b="1" kern="1200" dirty="0" smtClean="0">
              <a:solidFill>
                <a:schemeClr val="bg1"/>
              </a:solidFill>
            </a:rPr>
            <a:t>60%</a:t>
          </a:r>
        </a:p>
      </dsp:txBody>
      <dsp:txXfrm>
        <a:off x="5592157" y="1691737"/>
        <a:ext cx="3546878" cy="527981"/>
      </dsp:txXfrm>
    </dsp:sp>
    <dsp:sp modelId="{4A8115CF-982B-4351-B886-403EC9F0F744}">
      <dsp:nvSpPr>
        <dsp:cNvPr id="0" name=""/>
        <dsp:cNvSpPr/>
      </dsp:nvSpPr>
      <dsp:spPr>
        <a:xfrm>
          <a:off x="1494829" y="2287830"/>
          <a:ext cx="5979318"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4F2C23-C9F5-4EF8-A259-2164D2260E64}">
      <dsp:nvSpPr>
        <dsp:cNvPr id="0" name=""/>
        <dsp:cNvSpPr/>
      </dsp:nvSpPr>
      <dsp:spPr>
        <a:xfrm>
          <a:off x="1606941" y="2272517"/>
          <a:ext cx="1880495" cy="105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b="1" kern="1200" dirty="0" smtClean="0">
              <a:solidFill>
                <a:schemeClr val="bg1"/>
              </a:solidFill>
            </a:rPr>
            <a:t>PROJECTS/ ASSIGNMENT</a:t>
          </a:r>
        </a:p>
      </dsp:txBody>
      <dsp:txXfrm>
        <a:off x="1606941" y="2272517"/>
        <a:ext cx="1880495" cy="1055963"/>
      </dsp:txXfrm>
    </dsp:sp>
    <dsp:sp modelId="{2AEF330D-00CD-442B-BB56-6CC3F77BB8A9}">
      <dsp:nvSpPr>
        <dsp:cNvPr id="0" name=""/>
        <dsp:cNvSpPr/>
      </dsp:nvSpPr>
      <dsp:spPr>
        <a:xfrm>
          <a:off x="3599549" y="2272517"/>
          <a:ext cx="1880495" cy="105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lvl="0" algn="l" defTabSz="2133600">
            <a:lnSpc>
              <a:spcPct val="90000"/>
            </a:lnSpc>
            <a:spcBef>
              <a:spcPct val="0"/>
            </a:spcBef>
            <a:spcAft>
              <a:spcPct val="35000"/>
            </a:spcAft>
          </a:pPr>
          <a:r>
            <a:rPr lang="en-US" sz="4800" b="1" kern="1200" dirty="0" smtClean="0">
              <a:solidFill>
                <a:srgbClr val="FFFF00"/>
              </a:solidFill>
            </a:rPr>
            <a:t>10%</a:t>
          </a:r>
        </a:p>
      </dsp:txBody>
      <dsp:txXfrm>
        <a:off x="3599549" y="2272517"/>
        <a:ext cx="1880495" cy="1055963"/>
      </dsp:txXfrm>
    </dsp:sp>
    <dsp:sp modelId="{80982618-3A97-44DE-A195-D3DD9EB7E779}">
      <dsp:nvSpPr>
        <dsp:cNvPr id="0" name=""/>
        <dsp:cNvSpPr/>
      </dsp:nvSpPr>
      <dsp:spPr>
        <a:xfrm>
          <a:off x="1494829" y="3328480"/>
          <a:ext cx="5979318"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A1B6AE-3F7D-4CA9-865A-7C2689D91181}">
      <dsp:nvSpPr>
        <dsp:cNvPr id="0" name=""/>
        <dsp:cNvSpPr/>
      </dsp:nvSpPr>
      <dsp:spPr>
        <a:xfrm>
          <a:off x="1606941" y="3381279"/>
          <a:ext cx="1880495" cy="105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b="1" kern="1200" dirty="0" smtClean="0">
              <a:solidFill>
                <a:schemeClr val="bg1"/>
              </a:solidFill>
            </a:rPr>
            <a:t>CLASSROOM ACTIVITIES</a:t>
          </a:r>
        </a:p>
      </dsp:txBody>
      <dsp:txXfrm>
        <a:off x="1606941" y="3381279"/>
        <a:ext cx="1880495" cy="1055963"/>
      </dsp:txXfrm>
    </dsp:sp>
    <dsp:sp modelId="{2BF79D99-74B0-46A1-A76D-7DB7CB690FBB}">
      <dsp:nvSpPr>
        <dsp:cNvPr id="0" name=""/>
        <dsp:cNvSpPr/>
      </dsp:nvSpPr>
      <dsp:spPr>
        <a:xfrm>
          <a:off x="3599549" y="3381279"/>
          <a:ext cx="1880495" cy="105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lvl="0" algn="l" defTabSz="2133600">
            <a:lnSpc>
              <a:spcPct val="90000"/>
            </a:lnSpc>
            <a:spcBef>
              <a:spcPct val="0"/>
            </a:spcBef>
            <a:spcAft>
              <a:spcPct val="35000"/>
            </a:spcAft>
          </a:pPr>
          <a:r>
            <a:rPr lang="en-US" sz="4800" b="1" kern="1200" dirty="0" smtClean="0">
              <a:solidFill>
                <a:srgbClr val="FFFF00"/>
              </a:solidFill>
            </a:rPr>
            <a:t>10%</a:t>
          </a:r>
        </a:p>
      </dsp:txBody>
      <dsp:txXfrm>
        <a:off x="3599549" y="3381279"/>
        <a:ext cx="1880495" cy="1055963"/>
      </dsp:txXfrm>
    </dsp:sp>
    <dsp:sp modelId="{1E333A6A-8F7E-4B54-9D09-65A6118F8507}">
      <dsp:nvSpPr>
        <dsp:cNvPr id="0" name=""/>
        <dsp:cNvSpPr/>
      </dsp:nvSpPr>
      <dsp:spPr>
        <a:xfrm>
          <a:off x="1494829" y="4437242"/>
          <a:ext cx="5979318"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20960-820F-4CBD-89E3-16C9AF34D9DE}">
      <dsp:nvSpPr>
        <dsp:cNvPr id="0" name=""/>
        <dsp:cNvSpPr/>
      </dsp:nvSpPr>
      <dsp:spPr>
        <a:xfrm>
          <a:off x="2736970" y="1759857"/>
          <a:ext cx="1371597" cy="1222250"/>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b="1" kern="1200" smtClean="0">
              <a:effectLst>
                <a:outerShdw blurRad="38100" dist="38100" dir="2700000" algn="tl">
                  <a:srgbClr val="000000">
                    <a:alpha val="43137"/>
                  </a:srgbClr>
                </a:outerShdw>
              </a:effectLst>
              <a:latin typeface="Corbel" pitchFamily="34" charset="0"/>
            </a:rPr>
            <a:t>GOAL</a:t>
          </a:r>
        </a:p>
        <a:p>
          <a:pPr lvl="0" algn="ctr" defTabSz="1111250">
            <a:lnSpc>
              <a:spcPct val="90000"/>
            </a:lnSpc>
            <a:spcBef>
              <a:spcPct val="0"/>
            </a:spcBef>
            <a:spcAft>
              <a:spcPct val="35000"/>
            </a:spcAft>
          </a:pPr>
          <a:r>
            <a:rPr lang="en-US" sz="2200" b="1" kern="1200" smtClean="0">
              <a:effectLst>
                <a:outerShdw blurRad="38100" dist="38100" dir="2700000" algn="tl">
                  <a:srgbClr val="000000">
                    <a:alpha val="43137"/>
                  </a:srgbClr>
                </a:outerShdw>
              </a:effectLst>
              <a:latin typeface="Corbel" pitchFamily="34" charset="0"/>
            </a:rPr>
            <a:t>(SPEQ)</a:t>
          </a:r>
          <a:endParaRPr lang="en-US" sz="2200" b="1" kern="1200" dirty="0">
            <a:effectLst>
              <a:outerShdw blurRad="38100" dist="38100" dir="2700000" algn="tl">
                <a:srgbClr val="000000">
                  <a:alpha val="43137"/>
                </a:srgbClr>
              </a:outerShdw>
            </a:effectLst>
            <a:latin typeface="Corbel" pitchFamily="34" charset="0"/>
          </a:endParaRPr>
        </a:p>
      </dsp:txBody>
      <dsp:txXfrm>
        <a:off x="2937836" y="1938851"/>
        <a:ext cx="969865" cy="864262"/>
      </dsp:txXfrm>
    </dsp:sp>
    <dsp:sp modelId="{F5146534-E6BA-4876-8979-3DEE239787A5}">
      <dsp:nvSpPr>
        <dsp:cNvPr id="0" name=""/>
        <dsp:cNvSpPr/>
      </dsp:nvSpPr>
      <dsp:spPr>
        <a:xfrm rot="16200000">
          <a:off x="3312112" y="1349551"/>
          <a:ext cx="221313" cy="415565"/>
        </a:xfrm>
        <a:prstGeom prst="rightArrow">
          <a:avLst>
            <a:gd name="adj1" fmla="val 60000"/>
            <a:gd name="adj2" fmla="val 5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3345309" y="1465861"/>
        <a:ext cx="154919" cy="249339"/>
      </dsp:txXfrm>
    </dsp:sp>
    <dsp:sp modelId="{BB9D1F23-EF81-4298-AD44-853AFE742732}">
      <dsp:nvSpPr>
        <dsp:cNvPr id="0" name=""/>
        <dsp:cNvSpPr/>
      </dsp:nvSpPr>
      <dsp:spPr>
        <a:xfrm>
          <a:off x="2377213" y="-20452"/>
          <a:ext cx="2091112" cy="1362736"/>
        </a:xfrm>
        <a:prstGeom prst="ellips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dirty="0" smtClean="0">
              <a:effectLst>
                <a:outerShdw blurRad="38100" dist="38100" dir="2700000" algn="tl">
                  <a:srgbClr val="000000">
                    <a:alpha val="43137"/>
                  </a:srgbClr>
                </a:outerShdw>
              </a:effectLst>
              <a:latin typeface="Corbel" pitchFamily="34" charset="0"/>
            </a:rPr>
            <a:t>SAFETY</a:t>
          </a:r>
          <a:endParaRPr lang="en-US" sz="2200" b="1" kern="1200" dirty="0">
            <a:effectLst>
              <a:outerShdw blurRad="38100" dist="38100" dir="2700000" algn="tl">
                <a:srgbClr val="000000">
                  <a:alpha val="43137"/>
                </a:srgbClr>
              </a:outerShdw>
            </a:effectLst>
            <a:latin typeface="Corbel" pitchFamily="34" charset="0"/>
          </a:endParaRPr>
        </a:p>
      </dsp:txBody>
      <dsp:txXfrm>
        <a:off x="2683449" y="179116"/>
        <a:ext cx="1478640" cy="963600"/>
      </dsp:txXfrm>
    </dsp:sp>
    <dsp:sp modelId="{280943F0-262A-4D68-8F8D-D54CF5A570C7}">
      <dsp:nvSpPr>
        <dsp:cNvPr id="0" name=""/>
        <dsp:cNvSpPr/>
      </dsp:nvSpPr>
      <dsp:spPr>
        <a:xfrm rot="21587337">
          <a:off x="4184389" y="2160057"/>
          <a:ext cx="182676" cy="415565"/>
        </a:xfrm>
        <a:prstGeom prst="rightArrow">
          <a:avLst>
            <a:gd name="adj1" fmla="val 60000"/>
            <a:gd name="adj2" fmla="val 5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4184389" y="2243271"/>
        <a:ext cx="127873" cy="249339"/>
      </dsp:txXfrm>
    </dsp:sp>
    <dsp:sp modelId="{553F4D41-A5AF-4A10-8641-BA6379DD8615}">
      <dsp:nvSpPr>
        <dsp:cNvPr id="0" name=""/>
        <dsp:cNvSpPr/>
      </dsp:nvSpPr>
      <dsp:spPr>
        <a:xfrm>
          <a:off x="4453217" y="1752614"/>
          <a:ext cx="1871376" cy="1222250"/>
        </a:xfrm>
        <a:prstGeom prst="ellipse">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dirty="0" smtClean="0">
              <a:effectLst>
                <a:outerShdw blurRad="38100" dist="38100" dir="2700000" algn="tl">
                  <a:srgbClr val="000000">
                    <a:alpha val="43137"/>
                  </a:srgbClr>
                </a:outerShdw>
              </a:effectLst>
              <a:latin typeface="Corbel" pitchFamily="34" charset="0"/>
            </a:rPr>
            <a:t>PURITY</a:t>
          </a:r>
          <a:endParaRPr lang="en-US" sz="2200" b="1" kern="1200" dirty="0">
            <a:effectLst>
              <a:outerShdw blurRad="38100" dist="38100" dir="2700000" algn="tl">
                <a:srgbClr val="000000">
                  <a:alpha val="43137"/>
                </a:srgbClr>
              </a:outerShdw>
            </a:effectLst>
            <a:latin typeface="Corbel" pitchFamily="34" charset="0"/>
          </a:endParaRPr>
        </a:p>
      </dsp:txBody>
      <dsp:txXfrm>
        <a:off x="4727274" y="1931608"/>
        <a:ext cx="1323262" cy="864262"/>
      </dsp:txXfrm>
    </dsp:sp>
    <dsp:sp modelId="{81C16606-D9C1-4188-8CF9-07D5FB8624E5}">
      <dsp:nvSpPr>
        <dsp:cNvPr id="0" name=""/>
        <dsp:cNvSpPr/>
      </dsp:nvSpPr>
      <dsp:spPr>
        <a:xfrm rot="5400000">
          <a:off x="3287264" y="3022324"/>
          <a:ext cx="271009" cy="415565"/>
        </a:xfrm>
        <a:prstGeom prst="rightArrow">
          <a:avLst>
            <a:gd name="adj1" fmla="val 60000"/>
            <a:gd name="adj2" fmla="val 5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3327916" y="3064786"/>
        <a:ext cx="189706" cy="249339"/>
      </dsp:txXfrm>
    </dsp:sp>
    <dsp:sp modelId="{9E0BBB7D-A985-448A-B3A4-FCAB147F9EE4}">
      <dsp:nvSpPr>
        <dsp:cNvPr id="0" name=""/>
        <dsp:cNvSpPr/>
      </dsp:nvSpPr>
      <dsp:spPr>
        <a:xfrm>
          <a:off x="2414577" y="3493446"/>
          <a:ext cx="2016384" cy="1175206"/>
        </a:xfrm>
        <a:prstGeom prst="ellipse">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smtClean="0">
              <a:effectLst>
                <a:outerShdw blurRad="38100" dist="38100" dir="2700000" algn="tl">
                  <a:srgbClr val="000000">
                    <a:alpha val="43137"/>
                  </a:srgbClr>
                </a:outerShdw>
              </a:effectLst>
              <a:latin typeface="Corbel" pitchFamily="34" charset="0"/>
            </a:rPr>
            <a:t>EFFECTIVE</a:t>
          </a:r>
          <a:endParaRPr lang="en-US" sz="2200" b="1" kern="1200" dirty="0">
            <a:effectLst>
              <a:outerShdw blurRad="38100" dist="38100" dir="2700000" algn="tl">
                <a:srgbClr val="000000">
                  <a:alpha val="43137"/>
                </a:srgbClr>
              </a:outerShdw>
            </a:effectLst>
            <a:latin typeface="Corbel" pitchFamily="34" charset="0"/>
          </a:endParaRPr>
        </a:p>
      </dsp:txBody>
      <dsp:txXfrm>
        <a:off x="2709870" y="3665551"/>
        <a:ext cx="1425798" cy="830996"/>
      </dsp:txXfrm>
    </dsp:sp>
    <dsp:sp modelId="{947DA4A1-3654-4737-BD61-A39E66EA3AA0}">
      <dsp:nvSpPr>
        <dsp:cNvPr id="0" name=""/>
        <dsp:cNvSpPr/>
      </dsp:nvSpPr>
      <dsp:spPr>
        <a:xfrm rot="10812042">
          <a:off x="2391367" y="2160014"/>
          <a:ext cx="244230" cy="415565"/>
        </a:xfrm>
        <a:prstGeom prst="rightArrow">
          <a:avLst>
            <a:gd name="adj1" fmla="val 60000"/>
            <a:gd name="adj2" fmla="val 5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2464636" y="2243255"/>
        <a:ext cx="170961" cy="249339"/>
      </dsp:txXfrm>
    </dsp:sp>
    <dsp:sp modelId="{107D940C-0D9E-4EB0-881D-7F35814D2766}">
      <dsp:nvSpPr>
        <dsp:cNvPr id="0" name=""/>
        <dsp:cNvSpPr/>
      </dsp:nvSpPr>
      <dsp:spPr>
        <a:xfrm>
          <a:off x="429724" y="1752606"/>
          <a:ext cx="1846454" cy="1222250"/>
        </a:xfrm>
        <a:prstGeom prst="ellips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smtClean="0">
              <a:effectLst>
                <a:outerShdw blurRad="38100" dist="38100" dir="2700000" algn="tl">
                  <a:srgbClr val="000000">
                    <a:alpha val="43137"/>
                  </a:srgbClr>
                </a:outerShdw>
              </a:effectLst>
              <a:latin typeface="Corbel" pitchFamily="34" charset="0"/>
            </a:rPr>
            <a:t>QUALITY</a:t>
          </a:r>
          <a:endParaRPr lang="en-US" sz="2200" b="1" kern="1200" dirty="0">
            <a:effectLst>
              <a:outerShdw blurRad="38100" dist="38100" dir="2700000" algn="tl">
                <a:srgbClr val="000000">
                  <a:alpha val="43137"/>
                </a:srgbClr>
              </a:outerShdw>
            </a:effectLst>
            <a:latin typeface="Corbel" pitchFamily="34" charset="0"/>
          </a:endParaRPr>
        </a:p>
      </dsp:txBody>
      <dsp:txXfrm>
        <a:off x="700131" y="1931600"/>
        <a:ext cx="1305640" cy="86426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DF23C-A728-4BDC-AD5A-6882203C6F1A}">
      <dsp:nvSpPr>
        <dsp:cNvPr id="0" name=""/>
        <dsp:cNvSpPr/>
      </dsp:nvSpPr>
      <dsp:spPr>
        <a:xfrm>
          <a:off x="5877003" y="1353160"/>
          <a:ext cx="143211" cy="2650533"/>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7E0DF3-8774-4126-8F42-364E416B5ED1}">
      <dsp:nvSpPr>
        <dsp:cNvPr id="0" name=""/>
        <dsp:cNvSpPr/>
      </dsp:nvSpPr>
      <dsp:spPr>
        <a:xfrm>
          <a:off x="146152" y="1353160"/>
          <a:ext cx="3724692" cy="2650533"/>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8EDA3A-B796-4183-9D8F-25D3D9C0DA48}">
      <dsp:nvSpPr>
        <dsp:cNvPr id="0" name=""/>
        <dsp:cNvSpPr/>
      </dsp:nvSpPr>
      <dsp:spPr>
        <a:xfrm>
          <a:off x="2940" y="1035571"/>
          <a:ext cx="3581481" cy="2507172"/>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C3EB10-3AAA-4BFA-8B92-06DB39EAA8E1}">
      <dsp:nvSpPr>
        <dsp:cNvPr id="0" name=""/>
        <dsp:cNvSpPr/>
      </dsp:nvSpPr>
      <dsp:spPr>
        <a:xfrm>
          <a:off x="291770" y="3543634"/>
          <a:ext cx="3435863" cy="314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4160" tIns="99060" rIns="264160" bIns="99060" numCol="1" spcCol="1270" anchor="ctr" anchorCtr="0">
          <a:noAutofit/>
        </a:bodyPr>
        <a:lstStyle/>
        <a:p>
          <a:pPr lvl="0" algn="l" defTabSz="1155700">
            <a:lnSpc>
              <a:spcPct val="90000"/>
            </a:lnSpc>
            <a:spcBef>
              <a:spcPct val="0"/>
            </a:spcBef>
            <a:spcAft>
              <a:spcPct val="35000"/>
            </a:spcAft>
          </a:pPr>
          <a:r>
            <a:rPr lang="en-US" sz="2600" b="1" kern="1200" dirty="0" smtClean="0"/>
            <a:t>PRINCIPLE</a:t>
          </a:r>
          <a:endParaRPr lang="en-US" sz="2600" b="1" kern="1200" dirty="0"/>
        </a:p>
      </dsp:txBody>
      <dsp:txXfrm>
        <a:off x="291770" y="3543634"/>
        <a:ext cx="3435863" cy="314620"/>
      </dsp:txXfrm>
    </dsp:sp>
    <dsp:sp modelId="{F2698CDD-A0D7-414F-A074-0CBB5341A7A9}">
      <dsp:nvSpPr>
        <dsp:cNvPr id="0" name=""/>
        <dsp:cNvSpPr/>
      </dsp:nvSpPr>
      <dsp:spPr>
        <a:xfrm>
          <a:off x="3731873" y="1353160"/>
          <a:ext cx="2284101" cy="2650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1155700">
            <a:lnSpc>
              <a:spcPct val="90000"/>
            </a:lnSpc>
            <a:spcBef>
              <a:spcPct val="0"/>
            </a:spcBef>
            <a:spcAft>
              <a:spcPct val="35000"/>
            </a:spcAft>
          </a:pPr>
          <a:r>
            <a:rPr lang="en-US" sz="2600" i="0" kern="1200" dirty="0" smtClean="0">
              <a:solidFill>
                <a:srgbClr val="002060"/>
              </a:solidFill>
              <a:effectLst>
                <a:outerShdw blurRad="38100" dist="38100" dir="2700000" algn="tl">
                  <a:srgbClr val="000000">
                    <a:alpha val="43137"/>
                  </a:srgbClr>
                </a:outerShdw>
              </a:effectLst>
              <a:latin typeface="Corbel" pitchFamily="34" charset="0"/>
            </a:rPr>
            <a:t>An overall management plan to guarantee the integrity of data (The “system”)</a:t>
          </a:r>
          <a:endParaRPr lang="en-US" sz="2600" i="0" kern="1200" dirty="0"/>
        </a:p>
      </dsp:txBody>
      <dsp:txXfrm>
        <a:off x="3731873" y="1353160"/>
        <a:ext cx="2284101" cy="265053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E715C-2C81-4C54-B726-F2A9AB01ABA9}">
      <dsp:nvSpPr>
        <dsp:cNvPr id="0" name=""/>
        <dsp:cNvSpPr/>
      </dsp:nvSpPr>
      <dsp:spPr>
        <a:xfrm>
          <a:off x="0" y="2535"/>
          <a:ext cx="632856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F7B10C-3C2F-4972-A52D-7175081A1C04}">
      <dsp:nvSpPr>
        <dsp:cNvPr id="0" name=""/>
        <dsp:cNvSpPr/>
      </dsp:nvSpPr>
      <dsp:spPr>
        <a:xfrm>
          <a:off x="0" y="2535"/>
          <a:ext cx="1016031" cy="5186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r>
            <a:rPr lang="en-US" sz="6500" kern="1200" dirty="0" smtClean="0"/>
            <a:t>1</a:t>
          </a:r>
          <a:endParaRPr lang="en-US" sz="6500" kern="1200" dirty="0"/>
        </a:p>
      </dsp:txBody>
      <dsp:txXfrm>
        <a:off x="0" y="2535"/>
        <a:ext cx="1016031" cy="5186899"/>
      </dsp:txXfrm>
    </dsp:sp>
    <dsp:sp modelId="{B0F9E298-3E7B-43C8-9943-E4F77F4C5A70}">
      <dsp:nvSpPr>
        <dsp:cNvPr id="0" name=""/>
        <dsp:cNvSpPr/>
      </dsp:nvSpPr>
      <dsp:spPr>
        <a:xfrm>
          <a:off x="1092233" y="238073"/>
          <a:ext cx="1955860" cy="4710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dirty="0" smtClean="0">
              <a:solidFill>
                <a:srgbClr val="002060"/>
              </a:solidFill>
              <a:effectLst/>
            </a:rPr>
            <a:t>Responsible for assuring quality policies are followed.</a:t>
          </a:r>
          <a:endParaRPr lang="en-US" sz="2500" kern="1200" dirty="0">
            <a:effectLst/>
          </a:endParaRPr>
        </a:p>
      </dsp:txBody>
      <dsp:txXfrm>
        <a:off x="1092233" y="238073"/>
        <a:ext cx="1955860" cy="4710758"/>
      </dsp:txXfrm>
    </dsp:sp>
    <dsp:sp modelId="{79296374-33EE-4130-9A75-D25A6884236F}">
      <dsp:nvSpPr>
        <dsp:cNvPr id="0" name=""/>
        <dsp:cNvSpPr/>
      </dsp:nvSpPr>
      <dsp:spPr>
        <a:xfrm>
          <a:off x="3124296" y="238073"/>
          <a:ext cx="3197264" cy="94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latin typeface="Corbel" pitchFamily="34" charset="0"/>
            </a:rPr>
            <a:t>Serves as contact with regulatory agencies, like FDA, DOH.</a:t>
          </a:r>
          <a:endParaRPr lang="en-US" sz="2000" kern="1200" dirty="0"/>
        </a:p>
      </dsp:txBody>
      <dsp:txXfrm>
        <a:off x="3124296" y="238073"/>
        <a:ext cx="3197264" cy="941921"/>
      </dsp:txXfrm>
    </dsp:sp>
    <dsp:sp modelId="{220D2539-7688-455E-B2E4-4980B46FAB2C}">
      <dsp:nvSpPr>
        <dsp:cNvPr id="0" name=""/>
        <dsp:cNvSpPr/>
      </dsp:nvSpPr>
      <dsp:spPr>
        <a:xfrm>
          <a:off x="3048094" y="1179994"/>
          <a:ext cx="19558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7B98A0-42A8-41E9-9D4F-9FB7DFC4812B}">
      <dsp:nvSpPr>
        <dsp:cNvPr id="0" name=""/>
        <dsp:cNvSpPr/>
      </dsp:nvSpPr>
      <dsp:spPr>
        <a:xfrm>
          <a:off x="3124296" y="1179994"/>
          <a:ext cx="3197264" cy="94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latin typeface="Corbel" pitchFamily="34" charset="0"/>
            </a:rPr>
            <a:t>Final authority for product acceptance or rejection.</a:t>
          </a:r>
        </a:p>
      </dsp:txBody>
      <dsp:txXfrm>
        <a:off x="3124296" y="1179994"/>
        <a:ext cx="3197264" cy="941921"/>
      </dsp:txXfrm>
    </dsp:sp>
    <dsp:sp modelId="{0A71C507-0BFA-4FE8-BFAA-CF14A468C3C9}">
      <dsp:nvSpPr>
        <dsp:cNvPr id="0" name=""/>
        <dsp:cNvSpPr/>
      </dsp:nvSpPr>
      <dsp:spPr>
        <a:xfrm>
          <a:off x="3048094" y="2121916"/>
          <a:ext cx="19558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A63887-B3EC-4E5E-B819-63B830FD7B80}">
      <dsp:nvSpPr>
        <dsp:cNvPr id="0" name=""/>
        <dsp:cNvSpPr/>
      </dsp:nvSpPr>
      <dsp:spPr>
        <a:xfrm>
          <a:off x="3124296" y="2121916"/>
          <a:ext cx="3197264" cy="94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latin typeface="Corbel" pitchFamily="34" charset="0"/>
            </a:rPr>
            <a:t>Helps to identify &amp; prepare the necessary SOPs relative to the control of quality.</a:t>
          </a:r>
        </a:p>
      </dsp:txBody>
      <dsp:txXfrm>
        <a:off x="3124296" y="2121916"/>
        <a:ext cx="3197264" cy="941921"/>
      </dsp:txXfrm>
    </dsp:sp>
    <dsp:sp modelId="{B12C83B3-8307-4BD1-B04D-9AE4D6754333}">
      <dsp:nvSpPr>
        <dsp:cNvPr id="0" name=""/>
        <dsp:cNvSpPr/>
      </dsp:nvSpPr>
      <dsp:spPr>
        <a:xfrm>
          <a:off x="3048094" y="3063838"/>
          <a:ext cx="19558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F8EB21-AFAD-4F84-BBBF-10FFE86B6B85}">
      <dsp:nvSpPr>
        <dsp:cNvPr id="0" name=""/>
        <dsp:cNvSpPr/>
      </dsp:nvSpPr>
      <dsp:spPr>
        <a:xfrm>
          <a:off x="3124296" y="3063838"/>
          <a:ext cx="3197264" cy="94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latin typeface="Corbel" pitchFamily="34" charset="0"/>
            </a:rPr>
            <a:t>The product meets all the applicable specifications</a:t>
          </a:r>
        </a:p>
      </dsp:txBody>
      <dsp:txXfrm>
        <a:off x="3124296" y="3063838"/>
        <a:ext cx="3197264" cy="941921"/>
      </dsp:txXfrm>
    </dsp:sp>
    <dsp:sp modelId="{5C9EAF5B-B5E6-445F-A5BB-A619DEEB8FEA}">
      <dsp:nvSpPr>
        <dsp:cNvPr id="0" name=""/>
        <dsp:cNvSpPr/>
      </dsp:nvSpPr>
      <dsp:spPr>
        <a:xfrm>
          <a:off x="3048094" y="4005759"/>
          <a:ext cx="19558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D88067-3E5F-40A6-96BA-82A7735B42E9}">
      <dsp:nvSpPr>
        <dsp:cNvPr id="0" name=""/>
        <dsp:cNvSpPr/>
      </dsp:nvSpPr>
      <dsp:spPr>
        <a:xfrm>
          <a:off x="3124296" y="4005759"/>
          <a:ext cx="3197264" cy="94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latin typeface="Corbel" pitchFamily="34" charset="0"/>
            </a:rPr>
            <a:t>It  was manufactured according to internal standards &amp; GMPs. </a:t>
          </a:r>
        </a:p>
      </dsp:txBody>
      <dsp:txXfrm>
        <a:off x="3124296" y="4005759"/>
        <a:ext cx="3197264" cy="941921"/>
      </dsp:txXfrm>
    </dsp:sp>
    <dsp:sp modelId="{633019CC-73E9-4742-A87B-A41DFACDAA8B}">
      <dsp:nvSpPr>
        <dsp:cNvPr id="0" name=""/>
        <dsp:cNvSpPr/>
      </dsp:nvSpPr>
      <dsp:spPr>
        <a:xfrm>
          <a:off x="1016031" y="4948831"/>
          <a:ext cx="406412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12BB84-489E-418A-B84F-1A885815E1FF}">
      <dsp:nvSpPr>
        <dsp:cNvPr id="0" name=""/>
        <dsp:cNvSpPr/>
      </dsp:nvSpPr>
      <dsp:spPr>
        <a:xfrm>
          <a:off x="0" y="2496"/>
          <a:ext cx="693244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4FF0B1-85E8-4470-94FA-5D50C0659D49}">
      <dsp:nvSpPr>
        <dsp:cNvPr id="0" name=""/>
        <dsp:cNvSpPr/>
      </dsp:nvSpPr>
      <dsp:spPr>
        <a:xfrm>
          <a:off x="0" y="2496"/>
          <a:ext cx="1022265" cy="5107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r>
            <a:rPr lang="en-US" sz="6500" kern="1200" dirty="0" smtClean="0">
              <a:effectLst/>
            </a:rPr>
            <a:t>2</a:t>
          </a:r>
          <a:endParaRPr lang="en-US" sz="6500" kern="1200" dirty="0">
            <a:effectLst/>
          </a:endParaRPr>
        </a:p>
      </dsp:txBody>
      <dsp:txXfrm>
        <a:off x="0" y="2496"/>
        <a:ext cx="1022265" cy="5107221"/>
      </dsp:txXfrm>
    </dsp:sp>
    <dsp:sp modelId="{FD3284C8-BE7E-42B2-ACD1-C322F1426BBA}">
      <dsp:nvSpPr>
        <dsp:cNvPr id="0" name=""/>
        <dsp:cNvSpPr/>
      </dsp:nvSpPr>
      <dsp:spPr>
        <a:xfrm>
          <a:off x="1098935" y="234415"/>
          <a:ext cx="1967860" cy="4638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kern="1200" dirty="0" smtClean="0">
              <a:solidFill>
                <a:srgbClr val="002060"/>
              </a:solidFill>
              <a:effectLst/>
            </a:rPr>
            <a:t>Quality Monitoring or Auditing</a:t>
          </a:r>
          <a:endParaRPr lang="en-US" sz="2900" kern="1200" dirty="0">
            <a:effectLst/>
          </a:endParaRPr>
        </a:p>
      </dsp:txBody>
      <dsp:txXfrm>
        <a:off x="1098935" y="234415"/>
        <a:ext cx="1967860" cy="4638394"/>
      </dsp:txXfrm>
    </dsp:sp>
    <dsp:sp modelId="{10E37B42-20A7-4EE7-AA3B-C826B99EC24E}">
      <dsp:nvSpPr>
        <dsp:cNvPr id="0" name=""/>
        <dsp:cNvSpPr/>
      </dsp:nvSpPr>
      <dsp:spPr>
        <a:xfrm>
          <a:off x="3143465" y="234415"/>
          <a:ext cx="3783270" cy="927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effectLst/>
              <a:latin typeface="Corbel" pitchFamily="34" charset="0"/>
            </a:rPr>
            <a:t>Determines that the procedures are current and correct.</a:t>
          </a:r>
          <a:endParaRPr lang="en-US" sz="1800" kern="1200" dirty="0">
            <a:effectLst/>
          </a:endParaRPr>
        </a:p>
      </dsp:txBody>
      <dsp:txXfrm>
        <a:off x="3143465" y="234415"/>
        <a:ext cx="3783270" cy="927452"/>
      </dsp:txXfrm>
    </dsp:sp>
    <dsp:sp modelId="{793072DF-8101-4285-8C24-4545FBBEE7C9}">
      <dsp:nvSpPr>
        <dsp:cNvPr id="0" name=""/>
        <dsp:cNvSpPr/>
      </dsp:nvSpPr>
      <dsp:spPr>
        <a:xfrm>
          <a:off x="3066795" y="1161868"/>
          <a:ext cx="19678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E1894F-8789-4BE5-9733-9F2BEAAA2728}">
      <dsp:nvSpPr>
        <dsp:cNvPr id="0" name=""/>
        <dsp:cNvSpPr/>
      </dsp:nvSpPr>
      <dsp:spPr>
        <a:xfrm>
          <a:off x="3143465" y="1161868"/>
          <a:ext cx="3783270" cy="927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effectLst/>
              <a:latin typeface="Corbel" pitchFamily="34" charset="0"/>
            </a:rPr>
            <a:t>Procedures are being followed by properly trained operators.</a:t>
          </a:r>
          <a:endParaRPr lang="en-US" sz="1800" kern="1200" dirty="0" smtClean="0">
            <a:effectLst/>
            <a:latin typeface="Corbel" pitchFamily="34" charset="0"/>
          </a:endParaRPr>
        </a:p>
      </dsp:txBody>
      <dsp:txXfrm>
        <a:off x="3143465" y="1161868"/>
        <a:ext cx="3783270" cy="927452"/>
      </dsp:txXfrm>
    </dsp:sp>
    <dsp:sp modelId="{D6442D20-4D4C-4AB9-BB41-3903224F7775}">
      <dsp:nvSpPr>
        <dsp:cNvPr id="0" name=""/>
        <dsp:cNvSpPr/>
      </dsp:nvSpPr>
      <dsp:spPr>
        <a:xfrm>
          <a:off x="3066795" y="1905406"/>
          <a:ext cx="19678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3E9C89-4C21-4228-AD73-94444B6488A5}">
      <dsp:nvSpPr>
        <dsp:cNvPr id="0" name=""/>
        <dsp:cNvSpPr/>
      </dsp:nvSpPr>
      <dsp:spPr>
        <a:xfrm>
          <a:off x="3114832" y="2058112"/>
          <a:ext cx="3783270" cy="927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effectLst/>
              <a:latin typeface="Corbel" pitchFamily="34" charset="0"/>
            </a:rPr>
            <a:t>Determines whether the equipment, facilities and operations are adequate and conforms to standards set by regulatory agencies.</a:t>
          </a:r>
          <a:endParaRPr lang="en-US" sz="1800" kern="1200" dirty="0">
            <a:effectLst/>
            <a:latin typeface="Corbel" pitchFamily="34" charset="0"/>
          </a:endParaRPr>
        </a:p>
      </dsp:txBody>
      <dsp:txXfrm>
        <a:off x="3114832" y="2058112"/>
        <a:ext cx="3783270" cy="927452"/>
      </dsp:txXfrm>
    </dsp:sp>
    <dsp:sp modelId="{CA0847D0-7BA1-4F4B-B4DB-13E82AC88AE5}">
      <dsp:nvSpPr>
        <dsp:cNvPr id="0" name=""/>
        <dsp:cNvSpPr/>
      </dsp:nvSpPr>
      <dsp:spPr>
        <a:xfrm>
          <a:off x="3066795" y="3279752"/>
          <a:ext cx="19678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A23A2A-2057-46BF-B364-C29991B1D9B0}">
      <dsp:nvSpPr>
        <dsp:cNvPr id="0" name=""/>
        <dsp:cNvSpPr/>
      </dsp:nvSpPr>
      <dsp:spPr>
        <a:xfrm>
          <a:off x="3143465" y="3016773"/>
          <a:ext cx="3783270" cy="927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en-US" sz="1800" kern="1200" dirty="0" smtClean="0">
            <a:effectLst/>
            <a:latin typeface="Corbel" pitchFamily="34" charset="0"/>
          </a:endParaRPr>
        </a:p>
        <a:p>
          <a:pPr lvl="0" algn="l" defTabSz="800100">
            <a:lnSpc>
              <a:spcPct val="90000"/>
            </a:lnSpc>
            <a:spcBef>
              <a:spcPct val="0"/>
            </a:spcBef>
            <a:spcAft>
              <a:spcPct val="35000"/>
            </a:spcAft>
          </a:pPr>
          <a:r>
            <a:rPr lang="en-US" sz="1800" kern="1200" dirty="0" smtClean="0">
              <a:effectLst/>
              <a:latin typeface="Corbel" pitchFamily="34" charset="0"/>
            </a:rPr>
            <a:t>Continually assess operations w/in the organization.</a:t>
          </a:r>
          <a:endParaRPr lang="en-US" sz="1800" kern="1200" dirty="0">
            <a:effectLst/>
            <a:latin typeface="Corbel" pitchFamily="34" charset="0"/>
          </a:endParaRPr>
        </a:p>
      </dsp:txBody>
      <dsp:txXfrm>
        <a:off x="3143465" y="3016773"/>
        <a:ext cx="3783270" cy="927452"/>
      </dsp:txXfrm>
    </dsp:sp>
    <dsp:sp modelId="{B5BD3143-69CE-4376-BF40-928B968E554F}">
      <dsp:nvSpPr>
        <dsp:cNvPr id="0" name=""/>
        <dsp:cNvSpPr/>
      </dsp:nvSpPr>
      <dsp:spPr>
        <a:xfrm>
          <a:off x="3066795" y="3944225"/>
          <a:ext cx="19678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056853-59EF-4F3F-89CF-D4A8A4786797}">
      <dsp:nvSpPr>
        <dsp:cNvPr id="0" name=""/>
        <dsp:cNvSpPr/>
      </dsp:nvSpPr>
      <dsp:spPr>
        <a:xfrm>
          <a:off x="3143465" y="3944225"/>
          <a:ext cx="3783270" cy="927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effectLst/>
              <a:latin typeface="Corbel" pitchFamily="34" charset="0"/>
            </a:rPr>
            <a:t>As advisory toward full compliance w/ all applicable internal &amp; external regulations.</a:t>
          </a:r>
          <a:endParaRPr lang="en-US" sz="1800" kern="1200" dirty="0">
            <a:effectLst/>
            <a:latin typeface="Corbel" pitchFamily="34" charset="0"/>
          </a:endParaRPr>
        </a:p>
      </dsp:txBody>
      <dsp:txXfrm>
        <a:off x="3143465" y="3944225"/>
        <a:ext cx="3783270" cy="927452"/>
      </dsp:txXfrm>
    </dsp:sp>
    <dsp:sp modelId="{0EC7AD2E-416C-4900-B2DE-FA7CA0A92E2E}">
      <dsp:nvSpPr>
        <dsp:cNvPr id="0" name=""/>
        <dsp:cNvSpPr/>
      </dsp:nvSpPr>
      <dsp:spPr>
        <a:xfrm>
          <a:off x="1022265" y="4872810"/>
          <a:ext cx="40890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25885-DAD5-4FCA-ADD7-6B2FFAC45F83}">
      <dsp:nvSpPr>
        <dsp:cNvPr id="0" name=""/>
        <dsp:cNvSpPr/>
      </dsp:nvSpPr>
      <dsp:spPr>
        <a:xfrm>
          <a:off x="6045777" y="1417897"/>
          <a:ext cx="147323" cy="2726650"/>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87688B-690A-40ED-A574-CCA77B6C3458}">
      <dsp:nvSpPr>
        <dsp:cNvPr id="0" name=""/>
        <dsp:cNvSpPr/>
      </dsp:nvSpPr>
      <dsp:spPr>
        <a:xfrm>
          <a:off x="150349" y="1417897"/>
          <a:ext cx="3831657" cy="2726650"/>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BC62CD-0FE6-47DB-A6F9-71D74F7BCCD2}">
      <dsp:nvSpPr>
        <dsp:cNvPr id="0" name=""/>
        <dsp:cNvSpPr/>
      </dsp:nvSpPr>
      <dsp:spPr>
        <a:xfrm>
          <a:off x="3025" y="1091188"/>
          <a:ext cx="3684333" cy="2579172"/>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CF68E5-3CE8-419F-A994-C493FA629698}">
      <dsp:nvSpPr>
        <dsp:cNvPr id="0" name=""/>
        <dsp:cNvSpPr/>
      </dsp:nvSpPr>
      <dsp:spPr>
        <a:xfrm>
          <a:off x="300149" y="3600493"/>
          <a:ext cx="3534533" cy="71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106680" rIns="284480" bIns="106680" numCol="1" spcCol="1270" anchor="ctr" anchorCtr="0">
          <a:noAutofit/>
        </a:bodyPr>
        <a:lstStyle/>
        <a:p>
          <a:pPr lvl="0" algn="l" defTabSz="1244600">
            <a:lnSpc>
              <a:spcPct val="90000"/>
            </a:lnSpc>
            <a:spcBef>
              <a:spcPct val="0"/>
            </a:spcBef>
            <a:spcAft>
              <a:spcPct val="35000"/>
            </a:spcAft>
          </a:pPr>
          <a:r>
            <a:rPr lang="en-US" sz="2800" b="1" kern="1200" dirty="0" smtClean="0"/>
            <a:t>PRINCIPLE</a:t>
          </a:r>
          <a:endParaRPr lang="en-US" sz="2800" b="1" kern="1200" dirty="0"/>
        </a:p>
      </dsp:txBody>
      <dsp:txXfrm>
        <a:off x="300149" y="3600493"/>
        <a:ext cx="3534533" cy="711907"/>
      </dsp:txXfrm>
    </dsp:sp>
    <dsp:sp modelId="{332A0784-57F7-4F6D-9792-C9EEB5CA0FC9}">
      <dsp:nvSpPr>
        <dsp:cNvPr id="0" name=""/>
        <dsp:cNvSpPr/>
      </dsp:nvSpPr>
      <dsp:spPr>
        <a:xfrm>
          <a:off x="3904762" y="1417897"/>
          <a:ext cx="2218258" cy="2726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1155700">
            <a:lnSpc>
              <a:spcPct val="90000"/>
            </a:lnSpc>
            <a:spcBef>
              <a:spcPct val="0"/>
            </a:spcBef>
            <a:spcAft>
              <a:spcPct val="35000"/>
            </a:spcAft>
          </a:pPr>
          <a:r>
            <a:rPr lang="en-US" sz="2600" i="1" kern="1200" dirty="0" smtClean="0">
              <a:solidFill>
                <a:srgbClr val="002060"/>
              </a:solidFill>
              <a:effectLst>
                <a:outerShdw blurRad="38100" dist="38100" dir="2700000" algn="tl">
                  <a:srgbClr val="000000">
                    <a:alpha val="43137"/>
                  </a:srgbClr>
                </a:outerShdw>
              </a:effectLst>
              <a:latin typeface="Corbel" pitchFamily="34" charset="0"/>
            </a:rPr>
            <a:t>A series of analytical measurements used to assess the quality of the analytical data (The “tools”)</a:t>
          </a:r>
          <a:endParaRPr lang="en-US" sz="2600" kern="1200" dirty="0"/>
        </a:p>
      </dsp:txBody>
      <dsp:txXfrm>
        <a:off x="3904762" y="1417897"/>
        <a:ext cx="2218258" cy="272665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E4844-9CA8-42B2-85A3-44C1584424DA}">
      <dsp:nvSpPr>
        <dsp:cNvPr id="0" name=""/>
        <dsp:cNvSpPr/>
      </dsp:nvSpPr>
      <dsp:spPr>
        <a:xfrm>
          <a:off x="0" y="0"/>
          <a:ext cx="632856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9D151-581E-4638-BE5F-1E21099836C1}">
      <dsp:nvSpPr>
        <dsp:cNvPr id="0" name=""/>
        <dsp:cNvSpPr/>
      </dsp:nvSpPr>
      <dsp:spPr>
        <a:xfrm>
          <a:off x="0" y="0"/>
          <a:ext cx="1265712" cy="1259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980" tIns="220980" rIns="220980" bIns="220980" numCol="1" spcCol="1270" anchor="t" anchorCtr="0">
          <a:noAutofit/>
        </a:bodyPr>
        <a:lstStyle/>
        <a:p>
          <a:pPr lvl="0" algn="l" defTabSz="2578100">
            <a:lnSpc>
              <a:spcPct val="90000"/>
            </a:lnSpc>
            <a:spcBef>
              <a:spcPct val="0"/>
            </a:spcBef>
            <a:spcAft>
              <a:spcPct val="35000"/>
            </a:spcAft>
          </a:pPr>
          <a:r>
            <a:rPr lang="en-US" sz="5800" kern="1200" dirty="0" smtClean="0">
              <a:effectLst/>
              <a:latin typeface="Corbel" pitchFamily="34" charset="0"/>
            </a:rPr>
            <a:t>1</a:t>
          </a:r>
          <a:endParaRPr lang="en-US" sz="5800" kern="1200" dirty="0">
            <a:effectLst/>
          </a:endParaRPr>
        </a:p>
      </dsp:txBody>
      <dsp:txXfrm>
        <a:off x="0" y="0"/>
        <a:ext cx="1265712" cy="1259816"/>
      </dsp:txXfrm>
    </dsp:sp>
    <dsp:sp modelId="{7308BD9A-C0C4-449D-8429-C0BFD2AF4ADB}">
      <dsp:nvSpPr>
        <dsp:cNvPr id="0" name=""/>
        <dsp:cNvSpPr/>
      </dsp:nvSpPr>
      <dsp:spPr>
        <a:xfrm>
          <a:off x="1360641" y="57208"/>
          <a:ext cx="4967922" cy="1144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effectLst/>
              <a:latin typeface="Corbel" pitchFamily="34" charset="0"/>
            </a:rPr>
            <a:t>Sampling, inspection and testing of incoming RM, packaging, &amp; labeling components</a:t>
          </a:r>
          <a:endParaRPr lang="en-US" sz="2300" kern="1200" dirty="0">
            <a:effectLst/>
          </a:endParaRPr>
        </a:p>
      </dsp:txBody>
      <dsp:txXfrm>
        <a:off x="1360641" y="57208"/>
        <a:ext cx="4967922" cy="1144169"/>
      </dsp:txXfrm>
    </dsp:sp>
    <dsp:sp modelId="{EF30A2FA-A0CB-4D27-9057-274B408A40EE}">
      <dsp:nvSpPr>
        <dsp:cNvPr id="0" name=""/>
        <dsp:cNvSpPr/>
      </dsp:nvSpPr>
      <dsp:spPr>
        <a:xfrm>
          <a:off x="1265712" y="1201377"/>
          <a:ext cx="506285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9C863E-A7D5-44E3-92DC-6DB6FAB7483A}">
      <dsp:nvSpPr>
        <dsp:cNvPr id="0" name=""/>
        <dsp:cNvSpPr/>
      </dsp:nvSpPr>
      <dsp:spPr>
        <a:xfrm>
          <a:off x="0" y="1259816"/>
          <a:ext cx="632856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62384E-E614-488E-A2EE-41B19BB24498}">
      <dsp:nvSpPr>
        <dsp:cNvPr id="0" name=""/>
        <dsp:cNvSpPr/>
      </dsp:nvSpPr>
      <dsp:spPr>
        <a:xfrm>
          <a:off x="0" y="1259816"/>
          <a:ext cx="1265712" cy="1259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980" tIns="220980" rIns="220980" bIns="220980" numCol="1" spcCol="1270" anchor="t" anchorCtr="0">
          <a:noAutofit/>
        </a:bodyPr>
        <a:lstStyle/>
        <a:p>
          <a:pPr lvl="0" algn="l" defTabSz="2578100">
            <a:lnSpc>
              <a:spcPct val="90000"/>
            </a:lnSpc>
            <a:spcBef>
              <a:spcPct val="0"/>
            </a:spcBef>
            <a:spcAft>
              <a:spcPct val="35000"/>
            </a:spcAft>
          </a:pPr>
          <a:r>
            <a:rPr lang="en-US" sz="5800" kern="1200" dirty="0" smtClean="0">
              <a:effectLst/>
              <a:latin typeface="Corbel" pitchFamily="34" charset="0"/>
            </a:rPr>
            <a:t>2</a:t>
          </a:r>
        </a:p>
      </dsp:txBody>
      <dsp:txXfrm>
        <a:off x="0" y="1259816"/>
        <a:ext cx="1265712" cy="1259816"/>
      </dsp:txXfrm>
    </dsp:sp>
    <dsp:sp modelId="{50BBE699-7B08-4F5A-90B0-43899E5DC315}">
      <dsp:nvSpPr>
        <dsp:cNvPr id="0" name=""/>
        <dsp:cNvSpPr/>
      </dsp:nvSpPr>
      <dsp:spPr>
        <a:xfrm>
          <a:off x="1360641" y="1317024"/>
          <a:ext cx="4967922" cy="1144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effectLst/>
              <a:latin typeface="Corbel" pitchFamily="34" charset="0"/>
            </a:rPr>
            <a:t>Physical inspection of product and operations at the critical intermediate stages (in-process)</a:t>
          </a:r>
        </a:p>
      </dsp:txBody>
      <dsp:txXfrm>
        <a:off x="1360641" y="1317024"/>
        <a:ext cx="4967922" cy="1144169"/>
      </dsp:txXfrm>
    </dsp:sp>
    <dsp:sp modelId="{487F6DCB-560C-4682-AB81-7425476CAF62}">
      <dsp:nvSpPr>
        <dsp:cNvPr id="0" name=""/>
        <dsp:cNvSpPr/>
      </dsp:nvSpPr>
      <dsp:spPr>
        <a:xfrm>
          <a:off x="1265712" y="2461193"/>
          <a:ext cx="506285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E3A50B-7E1F-4BB4-AAED-EB3F42B435FB}">
      <dsp:nvSpPr>
        <dsp:cNvPr id="0" name=""/>
        <dsp:cNvSpPr/>
      </dsp:nvSpPr>
      <dsp:spPr>
        <a:xfrm>
          <a:off x="0" y="2519632"/>
          <a:ext cx="632856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8EE3D9-81E8-46B5-8C04-64972983D342}">
      <dsp:nvSpPr>
        <dsp:cNvPr id="0" name=""/>
        <dsp:cNvSpPr/>
      </dsp:nvSpPr>
      <dsp:spPr>
        <a:xfrm>
          <a:off x="0" y="2519632"/>
          <a:ext cx="1265712" cy="1259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980" tIns="220980" rIns="220980" bIns="220980" numCol="1" spcCol="1270" anchor="t" anchorCtr="0">
          <a:noAutofit/>
        </a:bodyPr>
        <a:lstStyle/>
        <a:p>
          <a:pPr lvl="0" algn="l" defTabSz="2578100">
            <a:lnSpc>
              <a:spcPct val="90000"/>
            </a:lnSpc>
            <a:spcBef>
              <a:spcPct val="0"/>
            </a:spcBef>
            <a:spcAft>
              <a:spcPct val="35000"/>
            </a:spcAft>
          </a:pPr>
          <a:r>
            <a:rPr lang="en-US" sz="5800" kern="1200" dirty="0" smtClean="0">
              <a:effectLst/>
              <a:latin typeface="Corbel" pitchFamily="34" charset="0"/>
            </a:rPr>
            <a:t>3</a:t>
          </a:r>
        </a:p>
      </dsp:txBody>
      <dsp:txXfrm>
        <a:off x="0" y="2519632"/>
        <a:ext cx="1265712" cy="1259816"/>
      </dsp:txXfrm>
    </dsp:sp>
    <dsp:sp modelId="{DAB76F39-58E1-4681-8D04-B01367039328}">
      <dsp:nvSpPr>
        <dsp:cNvPr id="0" name=""/>
        <dsp:cNvSpPr/>
      </dsp:nvSpPr>
      <dsp:spPr>
        <a:xfrm>
          <a:off x="1360641" y="2576840"/>
          <a:ext cx="4967922" cy="1144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smtClean="0">
              <a:effectLst/>
              <a:latin typeface="Corbel" pitchFamily="34" charset="0"/>
            </a:rPr>
            <a:t>Perform </a:t>
          </a:r>
          <a:r>
            <a:rPr lang="en-US" sz="2300" kern="1200" dirty="0" smtClean="0">
              <a:effectLst/>
              <a:latin typeface="Corbel" pitchFamily="34" charset="0"/>
            </a:rPr>
            <a:t>environmental monitoring.</a:t>
          </a:r>
        </a:p>
      </dsp:txBody>
      <dsp:txXfrm>
        <a:off x="1360641" y="2576840"/>
        <a:ext cx="4967922" cy="1144169"/>
      </dsp:txXfrm>
    </dsp:sp>
    <dsp:sp modelId="{D1EB8B3F-B54C-44E0-B36C-0BAEE3D5ACA0}">
      <dsp:nvSpPr>
        <dsp:cNvPr id="0" name=""/>
        <dsp:cNvSpPr/>
      </dsp:nvSpPr>
      <dsp:spPr>
        <a:xfrm>
          <a:off x="1265712" y="3721010"/>
          <a:ext cx="506285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755EED-E374-4DEF-9C6D-EFBE40456801}">
      <dsp:nvSpPr>
        <dsp:cNvPr id="0" name=""/>
        <dsp:cNvSpPr/>
      </dsp:nvSpPr>
      <dsp:spPr>
        <a:xfrm>
          <a:off x="0" y="3779448"/>
          <a:ext cx="632856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7BF2D6-2B42-48D5-91A4-1E3CE3110BC9}">
      <dsp:nvSpPr>
        <dsp:cNvPr id="0" name=""/>
        <dsp:cNvSpPr/>
      </dsp:nvSpPr>
      <dsp:spPr>
        <a:xfrm>
          <a:off x="0" y="3779448"/>
          <a:ext cx="1265712" cy="1259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980" tIns="220980" rIns="220980" bIns="220980" numCol="1" spcCol="1270" anchor="t" anchorCtr="0">
          <a:noAutofit/>
        </a:bodyPr>
        <a:lstStyle/>
        <a:p>
          <a:pPr lvl="0" algn="l" defTabSz="2578100">
            <a:lnSpc>
              <a:spcPct val="90000"/>
            </a:lnSpc>
            <a:spcBef>
              <a:spcPct val="0"/>
            </a:spcBef>
            <a:spcAft>
              <a:spcPct val="35000"/>
            </a:spcAft>
          </a:pPr>
          <a:r>
            <a:rPr lang="en-US" sz="5800" kern="1200" dirty="0" smtClean="0">
              <a:effectLst/>
              <a:latin typeface="Corbel" pitchFamily="34" charset="0"/>
            </a:rPr>
            <a:t>4</a:t>
          </a:r>
        </a:p>
      </dsp:txBody>
      <dsp:txXfrm>
        <a:off x="0" y="3779448"/>
        <a:ext cx="1265712" cy="1259816"/>
      </dsp:txXfrm>
    </dsp:sp>
    <dsp:sp modelId="{D1EA0128-8EB0-4147-A07E-6435BBFA7EAD}">
      <dsp:nvSpPr>
        <dsp:cNvPr id="0" name=""/>
        <dsp:cNvSpPr/>
      </dsp:nvSpPr>
      <dsp:spPr>
        <a:xfrm>
          <a:off x="1360641" y="3836657"/>
          <a:ext cx="4967922" cy="1144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effectLst/>
              <a:latin typeface="Corbel" pitchFamily="34" charset="0"/>
            </a:rPr>
            <a:t>Conduct required test on the FP.</a:t>
          </a:r>
          <a:endParaRPr lang="en-US" sz="2300" kern="1200" dirty="0">
            <a:effectLst/>
            <a:latin typeface="Corbel" pitchFamily="34" charset="0"/>
          </a:endParaRPr>
        </a:p>
      </dsp:txBody>
      <dsp:txXfrm>
        <a:off x="1360641" y="3836657"/>
        <a:ext cx="4967922" cy="1144169"/>
      </dsp:txXfrm>
    </dsp:sp>
    <dsp:sp modelId="{B0D15EE6-DE21-4967-A500-FD27B803DB64}">
      <dsp:nvSpPr>
        <dsp:cNvPr id="0" name=""/>
        <dsp:cNvSpPr/>
      </dsp:nvSpPr>
      <dsp:spPr>
        <a:xfrm>
          <a:off x="1265712" y="4980826"/>
          <a:ext cx="506285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96B16-8CE6-48D5-B4C6-D2FF482DF0C3}">
      <dsp:nvSpPr>
        <dsp:cNvPr id="0" name=""/>
        <dsp:cNvSpPr/>
      </dsp:nvSpPr>
      <dsp:spPr>
        <a:xfrm>
          <a:off x="1447" y="1097746"/>
          <a:ext cx="1919306" cy="191930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b="1" kern="1200" dirty="0" smtClean="0">
              <a:solidFill>
                <a:schemeClr val="bg1"/>
              </a:solidFill>
            </a:rPr>
            <a:t>M.G. (40%)</a:t>
          </a:r>
          <a:endParaRPr lang="en-US" sz="3400" b="1" kern="1200" dirty="0">
            <a:solidFill>
              <a:schemeClr val="bg1"/>
            </a:solidFill>
          </a:endParaRPr>
        </a:p>
      </dsp:txBody>
      <dsp:txXfrm>
        <a:off x="282523" y="1378822"/>
        <a:ext cx="1357154" cy="1357154"/>
      </dsp:txXfrm>
    </dsp:sp>
    <dsp:sp modelId="{84FE71F8-8C12-4A0C-9149-537C71D6BCD5}">
      <dsp:nvSpPr>
        <dsp:cNvPr id="0" name=""/>
        <dsp:cNvSpPr/>
      </dsp:nvSpPr>
      <dsp:spPr>
        <a:xfrm>
          <a:off x="2076601" y="1500801"/>
          <a:ext cx="1113197" cy="1113197"/>
        </a:xfrm>
        <a:prstGeom prst="mathPlus">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b="1" kern="1200">
            <a:solidFill>
              <a:schemeClr val="bg1"/>
            </a:solidFill>
          </a:endParaRPr>
        </a:p>
      </dsp:txBody>
      <dsp:txXfrm>
        <a:off x="2224155" y="1926488"/>
        <a:ext cx="818089" cy="261823"/>
      </dsp:txXfrm>
    </dsp:sp>
    <dsp:sp modelId="{695C38BF-7565-485C-A7CA-081AEE4C425B}">
      <dsp:nvSpPr>
        <dsp:cNvPr id="0" name=""/>
        <dsp:cNvSpPr/>
      </dsp:nvSpPr>
      <dsp:spPr>
        <a:xfrm>
          <a:off x="3345646" y="1097746"/>
          <a:ext cx="1919306" cy="1919306"/>
        </a:xfrm>
        <a:prstGeom prst="ellipse">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b="1" kern="1200" dirty="0" smtClean="0">
              <a:solidFill>
                <a:schemeClr val="bg1"/>
              </a:solidFill>
            </a:rPr>
            <a:t>PFG (60%)</a:t>
          </a:r>
          <a:endParaRPr lang="en-US" sz="3400" b="1" kern="1200" dirty="0">
            <a:solidFill>
              <a:schemeClr val="bg1"/>
            </a:solidFill>
          </a:endParaRPr>
        </a:p>
      </dsp:txBody>
      <dsp:txXfrm>
        <a:off x="3626722" y="1378822"/>
        <a:ext cx="1357154" cy="1357154"/>
      </dsp:txXfrm>
    </dsp:sp>
    <dsp:sp modelId="{24AF8AD8-F8D8-49D1-B387-B13CC4A231A5}">
      <dsp:nvSpPr>
        <dsp:cNvPr id="0" name=""/>
        <dsp:cNvSpPr/>
      </dsp:nvSpPr>
      <dsp:spPr>
        <a:xfrm>
          <a:off x="5420800" y="1500801"/>
          <a:ext cx="1113197" cy="1113197"/>
        </a:xfrm>
        <a:prstGeom prst="mathEqual">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en-US" sz="3300" b="1" kern="1200">
            <a:solidFill>
              <a:schemeClr val="bg1"/>
            </a:solidFill>
          </a:endParaRPr>
        </a:p>
      </dsp:txBody>
      <dsp:txXfrm>
        <a:off x="5568354" y="1730120"/>
        <a:ext cx="818089" cy="654559"/>
      </dsp:txXfrm>
    </dsp:sp>
    <dsp:sp modelId="{D7DE1600-D1A5-4102-BCAC-2E5D7CC718FF}">
      <dsp:nvSpPr>
        <dsp:cNvPr id="0" name=""/>
        <dsp:cNvSpPr/>
      </dsp:nvSpPr>
      <dsp:spPr>
        <a:xfrm>
          <a:off x="6689845" y="1097746"/>
          <a:ext cx="1919306" cy="1919306"/>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b="1" kern="1200" dirty="0" smtClean="0">
              <a:solidFill>
                <a:schemeClr val="bg1"/>
              </a:solidFill>
            </a:rPr>
            <a:t>FG (100%)</a:t>
          </a:r>
          <a:endParaRPr lang="en-US" sz="3400" b="1" kern="1200" dirty="0">
            <a:solidFill>
              <a:schemeClr val="bg1"/>
            </a:solidFill>
          </a:endParaRPr>
        </a:p>
      </dsp:txBody>
      <dsp:txXfrm>
        <a:off x="6970921" y="1378822"/>
        <a:ext cx="1357154" cy="135715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E6723C-F31B-4BBE-ACDA-6A1E53F72FD4}">
      <dsp:nvSpPr>
        <dsp:cNvPr id="0" name=""/>
        <dsp:cNvSpPr/>
      </dsp:nvSpPr>
      <dsp:spPr>
        <a:xfrm>
          <a:off x="134341" y="2483"/>
          <a:ext cx="6297632" cy="70296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80010" bIns="53340" numCol="1" spcCol="1270" anchor="ctr" anchorCtr="0">
          <a:noAutofit/>
        </a:bodyPr>
        <a:lstStyle/>
        <a:p>
          <a:pPr lvl="0" algn="ctr" defTabSz="1866900">
            <a:lnSpc>
              <a:spcPct val="90000"/>
            </a:lnSpc>
            <a:spcBef>
              <a:spcPct val="0"/>
            </a:spcBef>
            <a:spcAft>
              <a:spcPct val="35000"/>
            </a:spcAft>
          </a:pPr>
          <a:r>
            <a:rPr lang="en-US" sz="4200" kern="1200" dirty="0" smtClean="0"/>
            <a:t>QUALITY CONTROL</a:t>
          </a:r>
          <a:endParaRPr lang="en-US" sz="4200" kern="1200" dirty="0"/>
        </a:p>
      </dsp:txBody>
      <dsp:txXfrm>
        <a:off x="154930" y="23072"/>
        <a:ext cx="6256454" cy="661783"/>
      </dsp:txXfrm>
    </dsp:sp>
    <dsp:sp modelId="{2EBCB2A9-8506-4798-9DDF-433B4EEBAF56}">
      <dsp:nvSpPr>
        <dsp:cNvPr id="0" name=""/>
        <dsp:cNvSpPr/>
      </dsp:nvSpPr>
      <dsp:spPr>
        <a:xfrm>
          <a:off x="764104" y="705444"/>
          <a:ext cx="629763" cy="527220"/>
        </a:xfrm>
        <a:custGeom>
          <a:avLst/>
          <a:gdLst/>
          <a:ahLst/>
          <a:cxnLst/>
          <a:rect l="0" t="0" r="0" b="0"/>
          <a:pathLst>
            <a:path>
              <a:moveTo>
                <a:pt x="0" y="0"/>
              </a:moveTo>
              <a:lnTo>
                <a:pt x="0" y="527220"/>
              </a:lnTo>
              <a:lnTo>
                <a:pt x="629763" y="5272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B5C957-7B0F-4B82-8113-B0B109E5336B}">
      <dsp:nvSpPr>
        <dsp:cNvPr id="0" name=""/>
        <dsp:cNvSpPr/>
      </dsp:nvSpPr>
      <dsp:spPr>
        <a:xfrm>
          <a:off x="1393867" y="881184"/>
          <a:ext cx="5038106" cy="702961"/>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en-US" sz="2200" kern="1200" dirty="0" smtClean="0"/>
            <a:t>MATERIALS INSPECTION SECTION</a:t>
          </a:r>
          <a:endParaRPr lang="en-US" sz="2200" kern="1200" dirty="0"/>
        </a:p>
      </dsp:txBody>
      <dsp:txXfrm>
        <a:off x="1414456" y="901773"/>
        <a:ext cx="4996928" cy="661783"/>
      </dsp:txXfrm>
    </dsp:sp>
    <dsp:sp modelId="{BAB801C4-EED1-4990-BCA7-11DE368224B1}">
      <dsp:nvSpPr>
        <dsp:cNvPr id="0" name=""/>
        <dsp:cNvSpPr/>
      </dsp:nvSpPr>
      <dsp:spPr>
        <a:xfrm>
          <a:off x="764104" y="705444"/>
          <a:ext cx="629763" cy="1405922"/>
        </a:xfrm>
        <a:custGeom>
          <a:avLst/>
          <a:gdLst/>
          <a:ahLst/>
          <a:cxnLst/>
          <a:rect l="0" t="0" r="0" b="0"/>
          <a:pathLst>
            <a:path>
              <a:moveTo>
                <a:pt x="0" y="0"/>
              </a:moveTo>
              <a:lnTo>
                <a:pt x="0" y="1405922"/>
              </a:lnTo>
              <a:lnTo>
                <a:pt x="629763" y="140592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83FD74-BD1F-4BFA-85D6-D85EA19DD621}">
      <dsp:nvSpPr>
        <dsp:cNvPr id="0" name=""/>
        <dsp:cNvSpPr/>
      </dsp:nvSpPr>
      <dsp:spPr>
        <a:xfrm>
          <a:off x="1393867" y="1759886"/>
          <a:ext cx="5038106" cy="702961"/>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en-US" sz="2200" kern="1200" dirty="0" smtClean="0"/>
            <a:t>ANALYTICAL LABORATORY</a:t>
          </a:r>
          <a:endParaRPr lang="en-US" sz="2200" kern="1200" dirty="0"/>
        </a:p>
      </dsp:txBody>
      <dsp:txXfrm>
        <a:off x="1414456" y="1780475"/>
        <a:ext cx="4996928" cy="661783"/>
      </dsp:txXfrm>
    </dsp:sp>
    <dsp:sp modelId="{3D24F55F-163E-44B6-9756-C17D5675AA80}">
      <dsp:nvSpPr>
        <dsp:cNvPr id="0" name=""/>
        <dsp:cNvSpPr/>
      </dsp:nvSpPr>
      <dsp:spPr>
        <a:xfrm>
          <a:off x="764104" y="705444"/>
          <a:ext cx="629763" cy="2284623"/>
        </a:xfrm>
        <a:custGeom>
          <a:avLst/>
          <a:gdLst/>
          <a:ahLst/>
          <a:cxnLst/>
          <a:rect l="0" t="0" r="0" b="0"/>
          <a:pathLst>
            <a:path>
              <a:moveTo>
                <a:pt x="0" y="0"/>
              </a:moveTo>
              <a:lnTo>
                <a:pt x="0" y="2284623"/>
              </a:lnTo>
              <a:lnTo>
                <a:pt x="629763" y="228462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BFFB4E-8A12-4265-B910-151025EEE643}">
      <dsp:nvSpPr>
        <dsp:cNvPr id="0" name=""/>
        <dsp:cNvSpPr/>
      </dsp:nvSpPr>
      <dsp:spPr>
        <a:xfrm>
          <a:off x="1393867" y="2638587"/>
          <a:ext cx="5038106" cy="702961"/>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en-US" sz="2200" kern="1200" dirty="0" smtClean="0"/>
            <a:t>BIOLOGICAL TESTING LABORATORY</a:t>
          </a:r>
          <a:endParaRPr lang="en-US" sz="2200" kern="1200" dirty="0"/>
        </a:p>
      </dsp:txBody>
      <dsp:txXfrm>
        <a:off x="1414456" y="2659176"/>
        <a:ext cx="4996928" cy="661783"/>
      </dsp:txXfrm>
    </dsp:sp>
    <dsp:sp modelId="{A28D2912-5804-42F9-9714-1D10D850DF1D}">
      <dsp:nvSpPr>
        <dsp:cNvPr id="0" name=""/>
        <dsp:cNvSpPr/>
      </dsp:nvSpPr>
      <dsp:spPr>
        <a:xfrm>
          <a:off x="764104" y="705444"/>
          <a:ext cx="629763" cy="3163325"/>
        </a:xfrm>
        <a:custGeom>
          <a:avLst/>
          <a:gdLst/>
          <a:ahLst/>
          <a:cxnLst/>
          <a:rect l="0" t="0" r="0" b="0"/>
          <a:pathLst>
            <a:path>
              <a:moveTo>
                <a:pt x="0" y="0"/>
              </a:moveTo>
              <a:lnTo>
                <a:pt x="0" y="3163325"/>
              </a:lnTo>
              <a:lnTo>
                <a:pt x="629763" y="316332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B6995D-8999-4B38-8ECC-2E3A8444639C}">
      <dsp:nvSpPr>
        <dsp:cNvPr id="0" name=""/>
        <dsp:cNvSpPr/>
      </dsp:nvSpPr>
      <dsp:spPr>
        <a:xfrm>
          <a:off x="1393867" y="3517289"/>
          <a:ext cx="5038106" cy="702961"/>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en-US" sz="2200" kern="1200" dirty="0" smtClean="0"/>
            <a:t>SPECIFICATIONS AND ANALYTICAL DEVELOPMENT</a:t>
          </a:r>
          <a:endParaRPr lang="en-US" sz="2200" kern="1200" dirty="0"/>
        </a:p>
      </dsp:txBody>
      <dsp:txXfrm>
        <a:off x="1414456" y="3537878"/>
        <a:ext cx="4996928" cy="661783"/>
      </dsp:txXfrm>
    </dsp:sp>
    <dsp:sp modelId="{35F9A504-76A7-4055-9CAD-78AC33EF071C}">
      <dsp:nvSpPr>
        <dsp:cNvPr id="0" name=""/>
        <dsp:cNvSpPr/>
      </dsp:nvSpPr>
      <dsp:spPr>
        <a:xfrm>
          <a:off x="764104" y="705444"/>
          <a:ext cx="629763" cy="4042026"/>
        </a:xfrm>
        <a:custGeom>
          <a:avLst/>
          <a:gdLst/>
          <a:ahLst/>
          <a:cxnLst/>
          <a:rect l="0" t="0" r="0" b="0"/>
          <a:pathLst>
            <a:path>
              <a:moveTo>
                <a:pt x="0" y="0"/>
              </a:moveTo>
              <a:lnTo>
                <a:pt x="0" y="4042026"/>
              </a:lnTo>
              <a:lnTo>
                <a:pt x="629763" y="4042026"/>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7F100A-74BA-4467-A0D4-79D73B8E76E5}">
      <dsp:nvSpPr>
        <dsp:cNvPr id="0" name=""/>
        <dsp:cNvSpPr/>
      </dsp:nvSpPr>
      <dsp:spPr>
        <a:xfrm>
          <a:off x="1393867" y="4395990"/>
          <a:ext cx="5038106" cy="702961"/>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en-US" sz="2200" kern="1200" dirty="0" smtClean="0"/>
            <a:t>QUALITY COORDINATING OFFICE</a:t>
          </a:r>
          <a:endParaRPr lang="en-US" sz="2200" kern="1200" dirty="0"/>
        </a:p>
      </dsp:txBody>
      <dsp:txXfrm>
        <a:off x="1414456" y="4416579"/>
        <a:ext cx="4996928" cy="6617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7036A1-2217-4329-8C83-57E06CC0A92C}">
      <dsp:nvSpPr>
        <dsp:cNvPr id="0" name=""/>
        <dsp:cNvSpPr/>
      </dsp:nvSpPr>
      <dsp:spPr>
        <a:xfrm>
          <a:off x="124932" y="436"/>
          <a:ext cx="2034610" cy="1220766"/>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5vmutz</a:t>
          </a:r>
          <a:endParaRPr lang="en-US" sz="4400" kern="1200" dirty="0"/>
        </a:p>
      </dsp:txBody>
      <dsp:txXfrm>
        <a:off x="124932" y="436"/>
        <a:ext cx="2034610" cy="12207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D9B182-ED84-4050-A5C2-473DD2BC5934}">
      <dsp:nvSpPr>
        <dsp:cNvPr id="0" name=""/>
        <dsp:cNvSpPr/>
      </dsp:nvSpPr>
      <dsp:spPr>
        <a:xfrm>
          <a:off x="1412377" y="471"/>
          <a:ext cx="2971935" cy="1783161"/>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Pharmaceutical analysis </a:t>
          </a:r>
          <a:endParaRPr lang="en-US" sz="3400" kern="1200" dirty="0"/>
        </a:p>
      </dsp:txBody>
      <dsp:txXfrm>
        <a:off x="1412377" y="471"/>
        <a:ext cx="2971935" cy="1783161"/>
      </dsp:txXfrm>
    </dsp:sp>
    <dsp:sp modelId="{50A332A9-E3E2-45A2-AC74-377BB94CBFE3}">
      <dsp:nvSpPr>
        <dsp:cNvPr id="0" name=""/>
        <dsp:cNvSpPr/>
      </dsp:nvSpPr>
      <dsp:spPr>
        <a:xfrm>
          <a:off x="1412377" y="2080826"/>
          <a:ext cx="2971935" cy="1783161"/>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Quality Control System</a:t>
          </a:r>
          <a:endParaRPr lang="en-US" sz="3400" kern="1200" dirty="0"/>
        </a:p>
      </dsp:txBody>
      <dsp:txXfrm>
        <a:off x="1412377" y="2080826"/>
        <a:ext cx="2971935" cy="17831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99028-55E9-48D2-8953-12971194A767}">
      <dsp:nvSpPr>
        <dsp:cNvPr id="0" name=""/>
        <dsp:cNvSpPr/>
      </dsp:nvSpPr>
      <dsp:spPr>
        <a:xfrm>
          <a:off x="54805" y="136"/>
          <a:ext cx="3288357" cy="197301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Apply instrumental principles and techniques in pharmaceutical analysis.</a:t>
          </a:r>
          <a:endParaRPr lang="en-US" sz="2200" kern="1200" dirty="0"/>
        </a:p>
      </dsp:txBody>
      <dsp:txXfrm>
        <a:off x="54805" y="136"/>
        <a:ext cx="3288357" cy="1973014"/>
      </dsp:txXfrm>
    </dsp:sp>
    <dsp:sp modelId="{730469F3-B2C8-4A73-A853-B48608D79126}">
      <dsp:nvSpPr>
        <dsp:cNvPr id="0" name=""/>
        <dsp:cNvSpPr/>
      </dsp:nvSpPr>
      <dsp:spPr>
        <a:xfrm>
          <a:off x="3671998" y="136"/>
          <a:ext cx="3288357" cy="197301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Conduct control measures for pharmaceutical analysis</a:t>
          </a:r>
          <a:endParaRPr lang="en-US" sz="2200" kern="1200" dirty="0"/>
        </a:p>
        <a:p>
          <a:pPr marL="171450" lvl="1" indent="-171450" algn="l" defTabSz="755650">
            <a:lnSpc>
              <a:spcPct val="90000"/>
            </a:lnSpc>
            <a:spcBef>
              <a:spcPct val="0"/>
            </a:spcBef>
            <a:spcAft>
              <a:spcPct val="15000"/>
            </a:spcAft>
            <a:buChar char="••"/>
          </a:pPr>
          <a:r>
            <a:rPr lang="en-US" sz="1700" b="1" i="1" kern="1200" dirty="0" smtClean="0">
              <a:solidFill>
                <a:srgbClr val="002060"/>
              </a:solidFill>
            </a:rPr>
            <a:t>in-process product</a:t>
          </a:r>
          <a:endParaRPr lang="en-US" sz="1700" b="1" i="1" kern="1200" dirty="0">
            <a:solidFill>
              <a:srgbClr val="002060"/>
            </a:solidFill>
          </a:endParaRPr>
        </a:p>
        <a:p>
          <a:pPr marL="171450" lvl="1" indent="-171450" algn="l" defTabSz="755650">
            <a:lnSpc>
              <a:spcPct val="90000"/>
            </a:lnSpc>
            <a:spcBef>
              <a:spcPct val="0"/>
            </a:spcBef>
            <a:spcAft>
              <a:spcPct val="15000"/>
            </a:spcAft>
            <a:buChar char="••"/>
          </a:pPr>
          <a:r>
            <a:rPr lang="en-US" sz="1700" b="1" i="1" kern="1200" dirty="0" smtClean="0">
              <a:solidFill>
                <a:srgbClr val="002060"/>
              </a:solidFill>
            </a:rPr>
            <a:t>microbial tests and techniques</a:t>
          </a:r>
          <a:endParaRPr lang="en-US" sz="1700" b="1" i="1" kern="1200" dirty="0">
            <a:solidFill>
              <a:srgbClr val="002060"/>
            </a:solidFill>
          </a:endParaRPr>
        </a:p>
        <a:p>
          <a:pPr marL="171450" lvl="1" indent="-171450" algn="l" defTabSz="755650">
            <a:lnSpc>
              <a:spcPct val="90000"/>
            </a:lnSpc>
            <a:spcBef>
              <a:spcPct val="0"/>
            </a:spcBef>
            <a:spcAft>
              <a:spcPct val="15000"/>
            </a:spcAft>
            <a:buChar char="••"/>
          </a:pPr>
          <a:r>
            <a:rPr lang="en-US" sz="1700" b="1" i="1" kern="1200" dirty="0" smtClean="0">
              <a:solidFill>
                <a:srgbClr val="002060"/>
              </a:solidFill>
            </a:rPr>
            <a:t>stability testing</a:t>
          </a:r>
          <a:endParaRPr lang="en-US" sz="1700" b="1" i="1" kern="1200" dirty="0">
            <a:solidFill>
              <a:srgbClr val="002060"/>
            </a:solidFill>
          </a:endParaRPr>
        </a:p>
      </dsp:txBody>
      <dsp:txXfrm>
        <a:off x="3671998" y="136"/>
        <a:ext cx="3288357" cy="1973014"/>
      </dsp:txXfrm>
    </dsp:sp>
    <dsp:sp modelId="{716B11F7-F436-41F3-B138-DDF25E20474C}">
      <dsp:nvSpPr>
        <dsp:cNvPr id="0" name=""/>
        <dsp:cNvSpPr/>
      </dsp:nvSpPr>
      <dsp:spPr>
        <a:xfrm>
          <a:off x="1863402" y="2301986"/>
          <a:ext cx="3288357" cy="197301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Show the relevance of quality assurance in the various stages of manufacture.</a:t>
          </a:r>
          <a:endParaRPr lang="en-US" sz="2200" kern="1200" dirty="0"/>
        </a:p>
      </dsp:txBody>
      <dsp:txXfrm>
        <a:off x="1863402" y="2301986"/>
        <a:ext cx="3288357" cy="19730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54459-5375-4CED-BDF8-FD86D92D29EE}">
      <dsp:nvSpPr>
        <dsp:cNvPr id="0" name=""/>
        <dsp:cNvSpPr/>
      </dsp:nvSpPr>
      <dsp:spPr>
        <a:xfrm>
          <a:off x="373078" y="0"/>
          <a:ext cx="6345932" cy="4953000"/>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rPr>
            <a:t>QUALITY MANAGEMENT</a:t>
          </a:r>
          <a:endParaRPr lang="en-US" sz="2000" b="1" kern="1200" dirty="0">
            <a:solidFill>
              <a:schemeClr val="tx1"/>
            </a:solidFill>
          </a:endParaRPr>
        </a:p>
      </dsp:txBody>
      <dsp:txXfrm>
        <a:off x="2437093" y="247649"/>
        <a:ext cx="2217903" cy="742950"/>
      </dsp:txXfrm>
    </dsp:sp>
    <dsp:sp modelId="{B31D1DE7-824B-4D29-9FDF-68B51474E0C2}">
      <dsp:nvSpPr>
        <dsp:cNvPr id="0" name=""/>
        <dsp:cNvSpPr/>
      </dsp:nvSpPr>
      <dsp:spPr>
        <a:xfrm>
          <a:off x="1442010" y="1238249"/>
          <a:ext cx="4208068" cy="3714750"/>
        </a:xfrm>
        <a:prstGeom prst="ellipse">
          <a:avLst/>
        </a:prstGeom>
        <a:gradFill rotWithShape="0">
          <a:gsLst>
            <a:gs pos="0">
              <a:schemeClr val="accent5">
                <a:hueOff val="2571418"/>
                <a:satOff val="5874"/>
                <a:lumOff val="-16274"/>
                <a:alphaOff val="0"/>
                <a:shade val="51000"/>
                <a:satMod val="130000"/>
              </a:schemeClr>
            </a:gs>
            <a:gs pos="80000">
              <a:schemeClr val="accent5">
                <a:hueOff val="2571418"/>
                <a:satOff val="5874"/>
                <a:lumOff val="-16274"/>
                <a:alphaOff val="0"/>
                <a:shade val="93000"/>
                <a:satMod val="130000"/>
              </a:schemeClr>
            </a:gs>
            <a:gs pos="100000">
              <a:schemeClr val="accent5">
                <a:hueOff val="2571418"/>
                <a:satOff val="5874"/>
                <a:lumOff val="-1627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rPr>
            <a:t>QUALITY ASSURANCE</a:t>
          </a:r>
          <a:endParaRPr lang="en-US" sz="2000" b="1" kern="1200" dirty="0">
            <a:solidFill>
              <a:schemeClr val="tx1"/>
            </a:solidFill>
          </a:endParaRPr>
        </a:p>
      </dsp:txBody>
      <dsp:txXfrm>
        <a:off x="2565564" y="1470421"/>
        <a:ext cx="1960960" cy="696515"/>
      </dsp:txXfrm>
    </dsp:sp>
    <dsp:sp modelId="{C79FB8AB-F983-45B9-86FE-7AC038EE4248}">
      <dsp:nvSpPr>
        <dsp:cNvPr id="0" name=""/>
        <dsp:cNvSpPr/>
      </dsp:nvSpPr>
      <dsp:spPr>
        <a:xfrm>
          <a:off x="2307794" y="2476500"/>
          <a:ext cx="2476500" cy="2476500"/>
        </a:xfrm>
        <a:prstGeom prst="ellipse">
          <a:avLst/>
        </a:prstGeom>
        <a:gradFill rotWithShape="0">
          <a:gsLst>
            <a:gs pos="0">
              <a:schemeClr val="accent5">
                <a:hueOff val="5142836"/>
                <a:satOff val="11748"/>
                <a:lumOff val="-32549"/>
                <a:alphaOff val="0"/>
                <a:shade val="51000"/>
                <a:satMod val="130000"/>
              </a:schemeClr>
            </a:gs>
            <a:gs pos="80000">
              <a:schemeClr val="accent5">
                <a:hueOff val="5142836"/>
                <a:satOff val="11748"/>
                <a:lumOff val="-32549"/>
                <a:alphaOff val="0"/>
                <a:shade val="93000"/>
                <a:satMod val="130000"/>
              </a:schemeClr>
            </a:gs>
            <a:gs pos="100000">
              <a:schemeClr val="accent5">
                <a:hueOff val="5142836"/>
                <a:satOff val="11748"/>
                <a:lumOff val="-325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t>QUALITY CONTROL</a:t>
          </a:r>
          <a:endParaRPr lang="en-US" sz="2000" b="1" kern="1200" dirty="0"/>
        </a:p>
      </dsp:txBody>
      <dsp:txXfrm>
        <a:off x="2670470" y="3095625"/>
        <a:ext cx="1751149" cy="12382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F67B3-9A1C-4A03-A88D-A9AE1FF17C20}">
      <dsp:nvSpPr>
        <dsp:cNvPr id="0" name=""/>
        <dsp:cNvSpPr/>
      </dsp:nvSpPr>
      <dsp:spPr>
        <a:xfrm>
          <a:off x="1383561" y="-310883"/>
          <a:ext cx="5282082" cy="5282082"/>
        </a:xfrm>
        <a:prstGeom prst="circularArrow">
          <a:avLst>
            <a:gd name="adj1" fmla="val 5689"/>
            <a:gd name="adj2" fmla="val 340510"/>
            <a:gd name="adj3" fmla="val 12378550"/>
            <a:gd name="adj4" fmla="val 18300731"/>
            <a:gd name="adj5" fmla="val 5908"/>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651A83-8E8E-4995-910B-8D0EF03AE7A3}">
      <dsp:nvSpPr>
        <dsp:cNvPr id="0" name=""/>
        <dsp:cNvSpPr/>
      </dsp:nvSpPr>
      <dsp:spPr>
        <a:xfrm>
          <a:off x="2149861" y="1240"/>
          <a:ext cx="3749483" cy="1874741"/>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dirty="0" smtClean="0">
              <a:effectLst>
                <a:outerShdw blurRad="38100" dist="38100" dir="2700000" algn="tl">
                  <a:srgbClr val="000000">
                    <a:alpha val="43137"/>
                  </a:srgbClr>
                </a:outerShdw>
              </a:effectLst>
            </a:rPr>
            <a:t>What is quality ? </a:t>
          </a:r>
          <a:endParaRPr lang="en-US" sz="3600" b="1" kern="1200" dirty="0">
            <a:effectLst>
              <a:outerShdw blurRad="38100" dist="38100" dir="2700000" algn="tl">
                <a:srgbClr val="000000">
                  <a:alpha val="43137"/>
                </a:srgbClr>
              </a:outerShdw>
            </a:effectLst>
          </a:endParaRPr>
        </a:p>
      </dsp:txBody>
      <dsp:txXfrm>
        <a:off x="2241378" y="92757"/>
        <a:ext cx="3566449" cy="1691707"/>
      </dsp:txXfrm>
    </dsp:sp>
    <dsp:sp modelId="{A48233D2-406C-4074-A377-D25C9D7D7459}">
      <dsp:nvSpPr>
        <dsp:cNvPr id="0" name=""/>
        <dsp:cNvSpPr/>
      </dsp:nvSpPr>
      <dsp:spPr>
        <a:xfrm>
          <a:off x="4151794" y="3468691"/>
          <a:ext cx="3749483" cy="1874741"/>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dirty="0" smtClean="0">
              <a:effectLst>
                <a:outerShdw blurRad="38100" dist="38100" dir="2700000" algn="tl">
                  <a:srgbClr val="000000">
                    <a:alpha val="43137"/>
                  </a:srgbClr>
                </a:outerShdw>
              </a:effectLst>
            </a:rPr>
            <a:t>Why is quality important ? </a:t>
          </a:r>
          <a:endParaRPr lang="en-US" sz="3600" b="1" kern="1200" dirty="0">
            <a:effectLst>
              <a:outerShdw blurRad="38100" dist="38100" dir="2700000" algn="tl">
                <a:srgbClr val="000000">
                  <a:alpha val="43137"/>
                </a:srgbClr>
              </a:outerShdw>
            </a:effectLst>
          </a:endParaRPr>
        </a:p>
      </dsp:txBody>
      <dsp:txXfrm>
        <a:off x="4243311" y="3560208"/>
        <a:ext cx="3566449" cy="1691707"/>
      </dsp:txXfrm>
    </dsp:sp>
    <dsp:sp modelId="{D5D76B59-A0BB-42E3-ACB1-0888A1D73D8C}">
      <dsp:nvSpPr>
        <dsp:cNvPr id="0" name=""/>
        <dsp:cNvSpPr/>
      </dsp:nvSpPr>
      <dsp:spPr>
        <a:xfrm>
          <a:off x="147927" y="3468691"/>
          <a:ext cx="3749483" cy="1874741"/>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dirty="0" smtClean="0">
              <a:effectLst>
                <a:outerShdw blurRad="38100" dist="38100" dir="2700000" algn="tl">
                  <a:srgbClr val="000000">
                    <a:alpha val="43137"/>
                  </a:srgbClr>
                </a:outerShdw>
              </a:effectLst>
            </a:rPr>
            <a:t>How can quality be improved ? </a:t>
          </a:r>
          <a:endParaRPr lang="en-US" sz="3600" b="1" kern="1200" dirty="0">
            <a:effectLst>
              <a:outerShdw blurRad="38100" dist="38100" dir="2700000" algn="tl">
                <a:srgbClr val="000000">
                  <a:alpha val="43137"/>
                </a:srgbClr>
              </a:outerShdw>
            </a:effectLst>
          </a:endParaRPr>
        </a:p>
      </dsp:txBody>
      <dsp:txXfrm>
        <a:off x="239444" y="3560208"/>
        <a:ext cx="3566449" cy="16917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5.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8.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2D4677-66FE-4B87-8791-CA23827DE95C}" type="datetimeFigureOut">
              <a:rPr lang="en-US" smtClean="0"/>
              <a:t>11/15/2016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FD1E1-EDBB-40BB-873C-0B78013CF671}" type="slidenum">
              <a:rPr lang="en-US" smtClean="0"/>
              <a:t>‹#›</a:t>
            </a:fld>
            <a:endParaRPr lang="en-US"/>
          </a:p>
        </p:txBody>
      </p:sp>
    </p:spTree>
    <p:extLst>
      <p:ext uri="{BB962C8B-B14F-4D97-AF65-F5344CB8AC3E}">
        <p14:creationId xmlns:p14="http://schemas.microsoft.com/office/powerpoint/2010/main" val="4077695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Quality needs to be built from the beginning.</a:t>
            </a:r>
          </a:p>
          <a:p>
            <a:pPr marL="228600" indent="-228600">
              <a:buAutoNum type="arabicPeriod"/>
            </a:pPr>
            <a:r>
              <a:rPr lang="en-US" baseline="0" dirty="0" smtClean="0"/>
              <a:t>Quality needs to be built in, in every little task and service, by everyone participating in the process.</a:t>
            </a:r>
            <a:endParaRPr lang="en-US" dirty="0"/>
          </a:p>
        </p:txBody>
      </p:sp>
      <p:sp>
        <p:nvSpPr>
          <p:cNvPr id="4" name="Slide Number Placeholder 3"/>
          <p:cNvSpPr>
            <a:spLocks noGrp="1"/>
          </p:cNvSpPr>
          <p:nvPr>
            <p:ph type="sldNum" sz="quarter" idx="10"/>
          </p:nvPr>
        </p:nvSpPr>
        <p:spPr/>
        <p:txBody>
          <a:bodyPr/>
          <a:lstStyle/>
          <a:p>
            <a:fld id="{80EFD1E1-EDBB-40BB-873C-0B78013CF671}" type="slidenum">
              <a:rPr lang="en-US" smtClean="0"/>
              <a:t>3</a:t>
            </a:fld>
            <a:endParaRPr lang="en-US"/>
          </a:p>
        </p:txBody>
      </p:sp>
    </p:spTree>
    <p:extLst>
      <p:ext uri="{BB962C8B-B14F-4D97-AF65-F5344CB8AC3E}">
        <p14:creationId xmlns:p14="http://schemas.microsoft.com/office/powerpoint/2010/main" val="3995562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spcBef>
                <a:spcPct val="0"/>
              </a:spcBef>
              <a:buFont typeface="+mj-lt"/>
              <a:buAutoNum type="arabicPeriod"/>
            </a:pPr>
            <a:r>
              <a:rPr lang="en-US" altLang="en-US" dirty="0" smtClean="0"/>
              <a:t>The basis of this approach is that organizational units should be working harmoniously to satisfy the customer. </a:t>
            </a:r>
          </a:p>
          <a:p>
            <a:pPr marL="228600" indent="-228600">
              <a:spcBef>
                <a:spcPct val="0"/>
              </a:spcBef>
              <a:buFont typeface="+mj-lt"/>
              <a:buAutoNum type="arabicPeriod"/>
            </a:pPr>
            <a:r>
              <a:rPr lang="en-US" altLang="en-US" b="1" dirty="0" smtClean="0"/>
              <a:t>According to John Gilbert</a:t>
            </a:r>
            <a:r>
              <a:rPr lang="en-US" altLang="en-US" dirty="0" smtClean="0"/>
              <a:t>: Total Quality Management is "A process designed to focus on customer expectations, preventing problems, building commitment to quality in the workforce and promoting open decision-making."</a:t>
            </a:r>
          </a:p>
          <a:p>
            <a:pPr marL="685800" lvl="1" indent="-228600" eaLnBrk="1" hangingPunct="1">
              <a:buFont typeface="+mj-lt"/>
              <a:buAutoNum type="arabicPeriod"/>
              <a:defRPr/>
            </a:pPr>
            <a:r>
              <a:rPr lang="en-US" sz="1200" dirty="0" smtClean="0">
                <a:effectLst>
                  <a:outerShdw blurRad="38100" dist="38100" dir="2700000" algn="tl">
                    <a:srgbClr val="000000">
                      <a:alpha val="43137"/>
                    </a:srgbClr>
                  </a:outerShdw>
                </a:effectLst>
                <a:latin typeface="Corbel" pitchFamily="34" charset="0"/>
              </a:rPr>
              <a:t>Requires total commitment of senior level management and supervision of all departments, operators, suppliers and customers.</a:t>
            </a:r>
          </a:p>
          <a:p>
            <a:pPr marL="685800" lvl="1" indent="-228600" eaLnBrk="1" hangingPunct="1">
              <a:buFont typeface="+mj-lt"/>
              <a:buAutoNum type="arabicPeriod"/>
              <a:defRPr/>
            </a:pPr>
            <a:r>
              <a:rPr lang="en-US" sz="3200" b="1" dirty="0" smtClean="0">
                <a:solidFill>
                  <a:srgbClr val="002060"/>
                </a:solidFill>
                <a:effectLst>
                  <a:outerShdw blurRad="38100" dist="38100" dir="2700000" algn="tl">
                    <a:srgbClr val="000000">
                      <a:alpha val="43137"/>
                    </a:srgbClr>
                  </a:outerShdw>
                </a:effectLst>
                <a:latin typeface="Corbel" pitchFamily="34" charset="0"/>
              </a:rPr>
              <a:t>Doing things right,</a:t>
            </a:r>
            <a:r>
              <a:rPr lang="en-US" sz="3200" b="1" baseline="0" dirty="0" smtClean="0">
                <a:solidFill>
                  <a:srgbClr val="002060"/>
                </a:solidFill>
                <a:effectLst>
                  <a:outerShdw blurRad="38100" dist="38100" dir="2700000" algn="tl">
                    <a:srgbClr val="000000">
                      <a:alpha val="43137"/>
                    </a:srgbClr>
                  </a:outerShdw>
                </a:effectLst>
                <a:latin typeface="Corbel" pitchFamily="34" charset="0"/>
              </a:rPr>
              <a:t> </a:t>
            </a:r>
            <a:r>
              <a:rPr lang="en-US" sz="3200" b="1" dirty="0" smtClean="0">
                <a:solidFill>
                  <a:srgbClr val="002060"/>
                </a:solidFill>
                <a:effectLst>
                  <a:outerShdw blurRad="38100" dist="38100" dir="2700000" algn="tl">
                    <a:srgbClr val="000000">
                      <a:alpha val="43137"/>
                    </a:srgbClr>
                  </a:outerShdw>
                </a:effectLst>
                <a:latin typeface="Corbel" pitchFamily="34" charset="0"/>
              </a:rPr>
              <a:t>the first time, and every time</a:t>
            </a:r>
          </a:p>
          <a:p>
            <a:pPr marL="685800" lvl="1" indent="-228600" eaLnBrk="1" hangingPunct="1">
              <a:buFont typeface="+mj-lt"/>
              <a:buAutoNum type="arabicPeriod"/>
              <a:defRPr/>
            </a:pPr>
            <a:endParaRPr lang="en-US" sz="1200" dirty="0" smtClean="0">
              <a:effectLst>
                <a:outerShdw blurRad="38100" dist="38100" dir="2700000" algn="tl">
                  <a:srgbClr val="000000">
                    <a:alpha val="43137"/>
                  </a:srgbClr>
                </a:outerShdw>
              </a:effectLst>
              <a:latin typeface="Corbel" pitchFamily="34" charset="0"/>
            </a:endParaRPr>
          </a:p>
          <a:p>
            <a:pPr marL="228600" indent="-228600">
              <a:spcBef>
                <a:spcPct val="0"/>
              </a:spcBef>
              <a:buFont typeface="+mj-lt"/>
              <a:buAutoNum type="arabicPeriod"/>
            </a:pPr>
            <a:endParaRPr lang="en-US" altLang="en-US" dirty="0"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24F0413-E2EF-4B57-AB51-0BC79D182145}" type="slidenum">
              <a:rPr lang="en-US" altLang="en-US">
                <a:solidFill>
                  <a:prstClr val="black"/>
                </a:solidFill>
              </a:rPr>
              <a:pPr/>
              <a:t>13</a:t>
            </a:fld>
            <a:endParaRPr lang="en-US" altLang="en-US">
              <a:solidFill>
                <a:prstClr val="black"/>
              </a:solidFill>
            </a:endParaRPr>
          </a:p>
        </p:txBody>
      </p:sp>
    </p:spTree>
    <p:extLst>
      <p:ext uri="{BB962C8B-B14F-4D97-AF65-F5344CB8AC3E}">
        <p14:creationId xmlns:p14="http://schemas.microsoft.com/office/powerpoint/2010/main" val="2566483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describes the activities a company needs to perform in order to incorporate continuous improvement in its operation</a:t>
            </a:r>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291D1B8-E4D4-469E-823C-3151E4A4FDCA}" type="slidenum">
              <a:rPr lang="en-US" altLang="en-US">
                <a:solidFill>
                  <a:prstClr val="black"/>
                </a:solidFill>
              </a:rPr>
              <a:pPr/>
              <a:t>14</a:t>
            </a:fld>
            <a:endParaRPr lang="en-US" altLang="en-US">
              <a:solidFill>
                <a:prstClr val="black"/>
              </a:solidFill>
            </a:endParaRPr>
          </a:p>
        </p:txBody>
      </p:sp>
    </p:spTree>
    <p:extLst>
      <p:ext uri="{BB962C8B-B14F-4D97-AF65-F5344CB8AC3E}">
        <p14:creationId xmlns:p14="http://schemas.microsoft.com/office/powerpoint/2010/main" val="671555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spcBef>
                <a:spcPct val="0"/>
              </a:spcBef>
              <a:buFontTx/>
              <a:buAutoNum type="arabicPeriod"/>
            </a:pPr>
            <a:r>
              <a:rPr lang="en-US" altLang="en-US" dirty="0" smtClean="0"/>
              <a:t>TQM is basically for the satisfaction and welfare of customers. As a result, there will be reduction in the complaints of consumers/customers. </a:t>
            </a:r>
          </a:p>
          <a:p>
            <a:pPr marL="228600" indent="-228600">
              <a:spcBef>
                <a:spcPct val="0"/>
              </a:spcBef>
              <a:buFontTx/>
              <a:buAutoNum type="arabicPeriod"/>
            </a:pPr>
            <a:r>
              <a:rPr lang="en-US" altLang="en-US" dirty="0" smtClean="0"/>
              <a:t>There is a systematic attempt to eliminate deficiencies such as production scrap or rework, customer complaints and material shortages. </a:t>
            </a:r>
          </a:p>
          <a:p>
            <a:pPr marL="228600" indent="-228600">
              <a:spcBef>
                <a:spcPct val="0"/>
              </a:spcBef>
              <a:buFontTx/>
              <a:buAutoNum type="arabicPeriod"/>
            </a:pPr>
            <a:r>
              <a:rPr lang="en-US" altLang="en-US" dirty="0" smtClean="0"/>
              <a:t>TQM aims at improving the total performance at the work place. </a:t>
            </a:r>
          </a:p>
          <a:p>
            <a:pPr marL="685800" lvl="1" indent="-228600">
              <a:spcBef>
                <a:spcPct val="0"/>
              </a:spcBef>
              <a:buFontTx/>
              <a:buAutoNum type="arabicPeriod"/>
            </a:pPr>
            <a:r>
              <a:rPr lang="en-US" altLang="en-US" dirty="0" smtClean="0"/>
              <a:t>The employees are expected to participate not only in maintaining quality but also in improving their total performance so that the wastages will be avoided, production cost will go down and the enterprise can earn more profit.</a:t>
            </a:r>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5472A7C-C974-47A4-B9BA-0E7E0EDE6A90}" type="slidenum">
              <a:rPr lang="en-US" altLang="en-US">
                <a:solidFill>
                  <a:prstClr val="black"/>
                </a:solidFill>
              </a:rPr>
              <a:pPr/>
              <a:t>15</a:t>
            </a:fld>
            <a:endParaRPr lang="en-US" altLang="en-US">
              <a:solidFill>
                <a:prstClr val="black"/>
              </a:solidFill>
            </a:endParaRPr>
          </a:p>
        </p:txBody>
      </p:sp>
    </p:spTree>
    <p:extLst>
      <p:ext uri="{BB962C8B-B14F-4D97-AF65-F5344CB8AC3E}">
        <p14:creationId xmlns:p14="http://schemas.microsoft.com/office/powerpoint/2010/main" val="1298286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QA</a:t>
            </a:r>
            <a:r>
              <a:rPr lang="en-US" baseline="0" dirty="0" smtClean="0"/>
              <a:t> is a wide ranging concept covering all matters which individually or collectively influence the quality of a product.</a:t>
            </a:r>
          </a:p>
          <a:p>
            <a:pPr marL="685800" lvl="1" indent="-228600">
              <a:buAutoNum type="arabicPeriod"/>
            </a:pPr>
            <a:r>
              <a:rPr lang="en-US" b="1" i="1" baseline="0" dirty="0" smtClean="0"/>
              <a:t>GMP</a:t>
            </a:r>
            <a:r>
              <a:rPr lang="en-US" baseline="0" dirty="0" smtClean="0"/>
              <a:t> is that part of QA w/c ensures that products are consistently produced and controlled to the quality standards  appropriate to their intended use.</a:t>
            </a:r>
          </a:p>
          <a:p>
            <a:pPr marL="0" indent="0">
              <a:buNone/>
            </a:pPr>
            <a:endParaRPr lang="en-US" dirty="0"/>
          </a:p>
        </p:txBody>
      </p:sp>
      <p:sp>
        <p:nvSpPr>
          <p:cNvPr id="4" name="Slide Number Placeholder 3"/>
          <p:cNvSpPr>
            <a:spLocks noGrp="1"/>
          </p:cNvSpPr>
          <p:nvPr>
            <p:ph type="sldNum" sz="quarter" idx="10"/>
          </p:nvPr>
        </p:nvSpPr>
        <p:spPr/>
        <p:txBody>
          <a:bodyPr/>
          <a:lstStyle/>
          <a:p>
            <a:fld id="{80EFD1E1-EDBB-40BB-873C-0B78013CF671}" type="slidenum">
              <a:rPr lang="en-US" smtClean="0"/>
              <a:t>17</a:t>
            </a:fld>
            <a:endParaRPr lang="en-US"/>
          </a:p>
        </p:txBody>
      </p:sp>
    </p:spTree>
    <p:extLst>
      <p:ext uri="{BB962C8B-B14F-4D97-AF65-F5344CB8AC3E}">
        <p14:creationId xmlns:p14="http://schemas.microsoft.com/office/powerpoint/2010/main" val="3321971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None/>
              <a:defRPr/>
            </a:pPr>
            <a:r>
              <a:rPr lang="en-US" sz="1200" dirty="0" smtClean="0">
                <a:effectLst>
                  <a:outerShdw blurRad="38100" dist="38100" dir="2700000" algn="tl">
                    <a:srgbClr val="000000">
                      <a:alpha val="43137"/>
                    </a:srgbClr>
                  </a:outerShdw>
                </a:effectLst>
                <a:latin typeface="Corbel" pitchFamily="34" charset="0"/>
              </a:rPr>
              <a:t>1. Ensure public recognition and credibility through the maintenance of standards</a:t>
            </a:r>
          </a:p>
          <a:p>
            <a:pPr marL="0" indent="0" eaLnBrk="1" hangingPunct="1">
              <a:buFontTx/>
              <a:buNone/>
              <a:defRPr/>
            </a:pPr>
            <a:endParaRPr lang="en-US" sz="1200" dirty="0" smtClean="0">
              <a:effectLst>
                <a:outerShdw blurRad="38100" dist="38100" dir="2700000" algn="tl">
                  <a:srgbClr val="000000">
                    <a:alpha val="43137"/>
                  </a:srgbClr>
                </a:outerShdw>
              </a:effectLst>
              <a:latin typeface="Corbel" pitchFamily="34" charset="0"/>
            </a:endParaRPr>
          </a:p>
          <a:p>
            <a:endParaRPr lang="en-US" dirty="0"/>
          </a:p>
        </p:txBody>
      </p:sp>
      <p:sp>
        <p:nvSpPr>
          <p:cNvPr id="4" name="Slide Number Placeholder 3"/>
          <p:cNvSpPr>
            <a:spLocks noGrp="1"/>
          </p:cNvSpPr>
          <p:nvPr>
            <p:ph type="sldNum" sz="quarter" idx="10"/>
          </p:nvPr>
        </p:nvSpPr>
        <p:spPr/>
        <p:txBody>
          <a:bodyPr/>
          <a:lstStyle/>
          <a:p>
            <a:fld id="{80EFD1E1-EDBB-40BB-873C-0B78013CF671}" type="slidenum">
              <a:rPr lang="en-US" smtClean="0"/>
              <a:t>18</a:t>
            </a:fld>
            <a:endParaRPr lang="en-US"/>
          </a:p>
        </p:txBody>
      </p:sp>
    </p:spTree>
    <p:extLst>
      <p:ext uri="{BB962C8B-B14F-4D97-AF65-F5344CB8AC3E}">
        <p14:creationId xmlns:p14="http://schemas.microsoft.com/office/powerpoint/2010/main" val="3352262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This is a part of quality management system focused on the fulfilment of quality requirements and providing confidence of meeting customer requirements.</a:t>
            </a:r>
          </a:p>
          <a:p>
            <a:pPr marL="228600" indent="-228600">
              <a:buAutoNum type="arabicPeriod"/>
            </a:pPr>
            <a:r>
              <a:rPr lang="en-US" baseline="0" dirty="0" smtClean="0"/>
              <a:t>SOPs play  an important role in quality system.</a:t>
            </a:r>
          </a:p>
          <a:p>
            <a:pPr marL="457200" lvl="1" indent="0">
              <a:buNone/>
            </a:pPr>
            <a:endParaRPr lang="en-US" dirty="0"/>
          </a:p>
        </p:txBody>
      </p:sp>
      <p:sp>
        <p:nvSpPr>
          <p:cNvPr id="4" name="Slide Number Placeholder 3"/>
          <p:cNvSpPr>
            <a:spLocks noGrp="1"/>
          </p:cNvSpPr>
          <p:nvPr>
            <p:ph type="sldNum" sz="quarter" idx="10"/>
          </p:nvPr>
        </p:nvSpPr>
        <p:spPr/>
        <p:txBody>
          <a:bodyPr/>
          <a:lstStyle/>
          <a:p>
            <a:fld id="{80EFD1E1-EDBB-40BB-873C-0B78013CF671}" type="slidenum">
              <a:rPr lang="en-US" smtClean="0"/>
              <a:t>19</a:t>
            </a:fld>
            <a:endParaRPr lang="en-US"/>
          </a:p>
        </p:txBody>
      </p:sp>
    </p:spTree>
    <p:extLst>
      <p:ext uri="{BB962C8B-B14F-4D97-AF65-F5344CB8AC3E}">
        <p14:creationId xmlns:p14="http://schemas.microsoft.com/office/powerpoint/2010/main" val="4048846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Part of a quality management system focused on the operational techniques and processes used to fulfil</a:t>
            </a:r>
            <a:r>
              <a:rPr lang="en-US" baseline="0" dirty="0" smtClean="0"/>
              <a:t> quality requirements.</a:t>
            </a:r>
          </a:p>
          <a:p>
            <a:pPr marL="0" indent="0">
              <a:buNone/>
            </a:pPr>
            <a:endParaRPr lang="en-US" dirty="0"/>
          </a:p>
        </p:txBody>
      </p:sp>
      <p:sp>
        <p:nvSpPr>
          <p:cNvPr id="4" name="Slide Number Placeholder 3"/>
          <p:cNvSpPr>
            <a:spLocks noGrp="1"/>
          </p:cNvSpPr>
          <p:nvPr>
            <p:ph type="sldNum" sz="quarter" idx="10"/>
          </p:nvPr>
        </p:nvSpPr>
        <p:spPr/>
        <p:txBody>
          <a:bodyPr/>
          <a:lstStyle/>
          <a:p>
            <a:fld id="{80EFD1E1-EDBB-40BB-873C-0B78013CF671}" type="slidenum">
              <a:rPr lang="en-US" smtClean="0"/>
              <a:t>21</a:t>
            </a:fld>
            <a:endParaRPr lang="en-US"/>
          </a:p>
        </p:txBody>
      </p:sp>
    </p:spTree>
    <p:extLst>
      <p:ext uri="{BB962C8B-B14F-4D97-AF65-F5344CB8AC3E}">
        <p14:creationId xmlns:p14="http://schemas.microsoft.com/office/powerpoint/2010/main" val="4262081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outerShdw blurRad="38100" dist="38100" dir="2700000" algn="tl">
                    <a:srgbClr val="000000">
                      <a:alpha val="43137"/>
                    </a:srgbClr>
                  </a:outerShdw>
                </a:effectLst>
                <a:latin typeface="Corbel" pitchFamily="34" charset="0"/>
              </a:rPr>
              <a:t>Process employed to ensure a certain level of quality in a product or service.</a:t>
            </a:r>
          </a:p>
          <a:p>
            <a:endParaRPr lang="en-US" dirty="0"/>
          </a:p>
        </p:txBody>
      </p:sp>
      <p:sp>
        <p:nvSpPr>
          <p:cNvPr id="4" name="Slide Number Placeholder 3"/>
          <p:cNvSpPr>
            <a:spLocks noGrp="1"/>
          </p:cNvSpPr>
          <p:nvPr>
            <p:ph type="sldNum" sz="quarter" idx="10"/>
          </p:nvPr>
        </p:nvSpPr>
        <p:spPr/>
        <p:txBody>
          <a:bodyPr/>
          <a:lstStyle/>
          <a:p>
            <a:fld id="{80EFD1E1-EDBB-40BB-873C-0B78013CF671}" type="slidenum">
              <a:rPr lang="en-US" smtClean="0"/>
              <a:t>22</a:t>
            </a:fld>
            <a:endParaRPr lang="en-US"/>
          </a:p>
        </p:txBody>
      </p:sp>
    </p:spTree>
    <p:extLst>
      <p:ext uri="{BB962C8B-B14F-4D97-AF65-F5344CB8AC3E}">
        <p14:creationId xmlns:p14="http://schemas.microsoft.com/office/powerpoint/2010/main" val="175542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dirty="0" smtClean="0">
                <a:solidFill>
                  <a:srgbClr val="002060"/>
                </a:solidFill>
                <a:effectLst>
                  <a:outerShdw blurRad="38100" dist="38100" dir="2700000" algn="tl">
                    <a:srgbClr val="000000">
                      <a:alpha val="43137"/>
                    </a:srgbClr>
                  </a:outerShdw>
                </a:effectLst>
              </a:rPr>
              <a:t>Responsible for the day-to-day control of quality in a company</a:t>
            </a:r>
          </a:p>
          <a:p>
            <a:pPr marL="228600" indent="-228600" eaLnBrk="1" hangingPunct="1">
              <a:buFontTx/>
              <a:buAutoNum type="arabicPeriod"/>
              <a:defRPr/>
            </a:pPr>
            <a:r>
              <a:rPr lang="en-US" sz="1200" dirty="0" smtClean="0">
                <a:effectLst>
                  <a:outerShdw blurRad="38100" dist="38100" dir="2700000" algn="tl">
                    <a:srgbClr val="000000">
                      <a:alpha val="43137"/>
                    </a:srgbClr>
                  </a:outerShdw>
                </a:effectLst>
                <a:latin typeface="Corbel" pitchFamily="34" charset="0"/>
              </a:rPr>
              <a:t>Packaging &amp; labeling components must be inspected and tested against rigid specifications to assure  that they meet predetermined functional standards.</a:t>
            </a:r>
          </a:p>
          <a:p>
            <a:pPr marL="685800" lvl="1" indent="-228600" eaLnBrk="1" hangingPunct="1">
              <a:buFontTx/>
              <a:buAutoNum type="arabicPeriod"/>
              <a:defRPr/>
            </a:pPr>
            <a:r>
              <a:rPr lang="en-US" sz="1200" dirty="0" smtClean="0">
                <a:effectLst>
                  <a:outerShdw blurRad="38100" dist="38100" dir="2700000" algn="tl">
                    <a:srgbClr val="000000">
                      <a:alpha val="43137"/>
                    </a:srgbClr>
                  </a:outerShdw>
                </a:effectLst>
                <a:latin typeface="Corbel" pitchFamily="34" charset="0"/>
              </a:rPr>
              <a:t>Labeling in the most critical component.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effectLst>
                  <a:outerShdw blurRad="38100" dist="38100" dir="2700000" algn="tl">
                    <a:srgbClr val="000000">
                      <a:alpha val="43137"/>
                    </a:srgbClr>
                  </a:outerShdw>
                </a:effectLst>
                <a:latin typeface="Corbel" pitchFamily="34" charset="0"/>
              </a:rPr>
              <a:t>Sample and test products at various critical steps in production against criteria previously established.</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2800" dirty="0" smtClean="0">
                <a:effectLst>
                  <a:outerShdw blurRad="38100" dist="38100" dir="2700000" algn="tl">
                    <a:srgbClr val="000000">
                      <a:alpha val="43137"/>
                    </a:srgbClr>
                  </a:outerShdw>
                </a:effectLst>
                <a:latin typeface="Corbel" pitchFamily="34" charset="0"/>
              </a:rPr>
              <a:t>Assures the quality and stability of the product by preventing the products from being exposed to a hostile environment.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2800" b="1" u="sng" dirty="0" smtClean="0">
                <a:solidFill>
                  <a:srgbClr val="CC0066"/>
                </a:solidFill>
                <a:effectLst>
                  <a:outerShdw blurRad="38100" dist="38100" dir="2700000" algn="tl">
                    <a:srgbClr val="000000">
                      <a:alpha val="43137"/>
                    </a:srgbClr>
                  </a:outerShdw>
                </a:effectLst>
                <a:latin typeface="Corbel" pitchFamily="34" charset="0"/>
              </a:rPr>
              <a:t>For Sterile product:</a:t>
            </a:r>
            <a:r>
              <a:rPr lang="en-US" sz="2800" b="1" u="sng" baseline="0" dirty="0" smtClean="0">
                <a:solidFill>
                  <a:srgbClr val="CC0066"/>
                </a:solidFill>
                <a:effectLst>
                  <a:outerShdw blurRad="38100" dist="38100" dir="2700000" algn="tl">
                    <a:srgbClr val="000000">
                      <a:alpha val="43137"/>
                    </a:srgbClr>
                  </a:outerShdw>
                </a:effectLst>
                <a:latin typeface="Corbel" pitchFamily="34" charset="0"/>
              </a:rPr>
              <a:t> </a:t>
            </a:r>
            <a:r>
              <a:rPr lang="en-US" sz="2200" dirty="0" smtClean="0">
                <a:effectLst>
                  <a:outerShdw blurRad="38100" dist="38100" dir="2700000" algn="tl">
                    <a:srgbClr val="000000">
                      <a:alpha val="43137"/>
                    </a:srgbClr>
                  </a:outerShdw>
                </a:effectLst>
                <a:latin typeface="Corbel" pitchFamily="34" charset="0"/>
              </a:rPr>
              <a:t>Parenteral and Ophthalmic products must be produced in a controlled environment designed to protect their sterility.</a:t>
            </a:r>
            <a:r>
              <a:rPr lang="en-US" sz="2200" baseline="0" dirty="0" smtClean="0">
                <a:effectLst>
                  <a:outerShdw blurRad="38100" dist="38100" dir="2700000" algn="tl">
                    <a:srgbClr val="000000">
                      <a:alpha val="43137"/>
                    </a:srgbClr>
                  </a:outerShdw>
                </a:effectLst>
                <a:latin typeface="Corbel" pitchFamily="34" charset="0"/>
              </a:rPr>
              <a:t> </a:t>
            </a:r>
            <a:r>
              <a:rPr lang="en-US" sz="2200" dirty="0" smtClean="0">
                <a:effectLst>
                  <a:outerShdw blurRad="38100" dist="38100" dir="2700000" algn="tl">
                    <a:srgbClr val="000000">
                      <a:alpha val="43137"/>
                    </a:srgbClr>
                  </a:outerShdw>
                </a:effectLst>
                <a:latin typeface="Corbel" pitchFamily="34" charset="0"/>
              </a:rPr>
              <a:t>Monitoring of air and water systems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2800" b="1" u="sng" dirty="0" smtClean="0">
                <a:solidFill>
                  <a:srgbClr val="CC0066"/>
                </a:solidFill>
                <a:effectLst>
                  <a:outerShdw blurRad="38100" dist="38100" dir="2700000" algn="tl">
                    <a:srgbClr val="000000">
                      <a:alpha val="43137"/>
                    </a:srgbClr>
                  </a:outerShdw>
                </a:effectLst>
                <a:latin typeface="Corbel" pitchFamily="34" charset="0"/>
              </a:rPr>
              <a:t>For Non-sterile products:</a:t>
            </a:r>
            <a:r>
              <a:rPr lang="en-US" sz="2800" b="1" u="sng" baseline="0" dirty="0" smtClean="0">
                <a:solidFill>
                  <a:srgbClr val="CC0066"/>
                </a:solidFill>
                <a:effectLst>
                  <a:outerShdw blurRad="38100" dist="38100" dir="2700000" algn="tl">
                    <a:srgbClr val="000000">
                      <a:alpha val="43137"/>
                    </a:srgbClr>
                  </a:outerShdw>
                </a:effectLst>
                <a:latin typeface="Corbel" pitchFamily="34" charset="0"/>
              </a:rPr>
              <a:t> </a:t>
            </a:r>
            <a:r>
              <a:rPr lang="en-US" sz="2200" dirty="0" smtClean="0">
                <a:effectLst>
                  <a:outerShdw blurRad="38100" dist="38100" dir="2700000" algn="tl">
                    <a:srgbClr val="000000">
                      <a:alpha val="43137"/>
                    </a:srgbClr>
                  </a:outerShdw>
                </a:effectLst>
                <a:latin typeface="Corbel" pitchFamily="34" charset="0"/>
              </a:rPr>
              <a:t>Liquids, tablets, capsules – must be manufactured under strict but acceptable limits of particulate &amp; microbial matters. </a:t>
            </a:r>
          </a:p>
          <a:p>
            <a:pPr eaLnBrk="1" hangingPunct="1">
              <a:buFontTx/>
              <a:buNone/>
              <a:defRPr/>
            </a:pPr>
            <a:endParaRPr lang="en-US" sz="2200" b="1" u="sng" dirty="0" smtClean="0">
              <a:solidFill>
                <a:srgbClr val="CC0066"/>
              </a:solidFill>
              <a:effectLst>
                <a:outerShdw blurRad="38100" dist="38100" dir="2700000" algn="tl">
                  <a:srgbClr val="000000">
                    <a:alpha val="43137"/>
                  </a:srgbClr>
                </a:outerShdw>
              </a:effectLst>
              <a:latin typeface="Corbel" pitchFamily="34" charset="0"/>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dirty="0" smtClean="0">
              <a:effectLst>
                <a:outerShdw blurRad="38100" dist="38100" dir="2700000" algn="tl">
                  <a:srgbClr val="000000">
                    <a:alpha val="43137"/>
                  </a:srgbClr>
                </a:outerShdw>
              </a:effectLst>
              <a:latin typeface="Corbel" pitchFamily="34" charset="0"/>
            </a:endParaRPr>
          </a:p>
        </p:txBody>
      </p:sp>
      <p:sp>
        <p:nvSpPr>
          <p:cNvPr id="4" name="Slide Number Placeholder 3"/>
          <p:cNvSpPr>
            <a:spLocks noGrp="1"/>
          </p:cNvSpPr>
          <p:nvPr>
            <p:ph type="sldNum" sz="quarter" idx="10"/>
          </p:nvPr>
        </p:nvSpPr>
        <p:spPr/>
        <p:txBody>
          <a:bodyPr/>
          <a:lstStyle/>
          <a:p>
            <a:fld id="{80EFD1E1-EDBB-40BB-873C-0B78013CF671}" type="slidenum">
              <a:rPr lang="en-US" smtClean="0"/>
              <a:t>23</a:t>
            </a:fld>
            <a:endParaRPr lang="en-US"/>
          </a:p>
        </p:txBody>
      </p:sp>
    </p:spTree>
    <p:extLst>
      <p:ext uri="{BB962C8B-B14F-4D97-AF65-F5344CB8AC3E}">
        <p14:creationId xmlns:p14="http://schemas.microsoft.com/office/powerpoint/2010/main" val="718647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QC</a:t>
            </a:r>
            <a:r>
              <a:rPr lang="en-US" baseline="0" dirty="0" smtClean="0"/>
              <a:t> DEPARTMENT</a:t>
            </a:r>
          </a:p>
          <a:p>
            <a:pPr marL="228600" lvl="0" indent="-228600">
              <a:buAutoNum type="arabicPeriod"/>
            </a:pPr>
            <a:r>
              <a:rPr lang="en-US" sz="1200" b="1" kern="1200" dirty="0" smtClean="0">
                <a:solidFill>
                  <a:schemeClr val="tx1"/>
                </a:solidFill>
                <a:effectLst/>
                <a:latin typeface="+mn-lt"/>
                <a:ea typeface="+mn-ea"/>
                <a:cs typeface="+mn-cs"/>
              </a:rPr>
              <a:t>MATERIALS INSPECTION SECTION</a:t>
            </a:r>
          </a:p>
          <a:p>
            <a:pPr marL="228600" lvl="0" indent="-228600">
              <a:buAutoNum type="arabicPeriod"/>
            </a:pPr>
            <a:r>
              <a:rPr lang="en-US" sz="1200" kern="1200" dirty="0" smtClean="0">
                <a:solidFill>
                  <a:schemeClr val="tx1"/>
                </a:solidFill>
                <a:effectLst/>
                <a:latin typeface="+mn-lt"/>
                <a:ea typeface="+mn-ea"/>
                <a:cs typeface="+mn-cs"/>
              </a:rPr>
              <a:t>Inspectors are alert individuals who had experience and who are familiar with the physical characteristics of the materials they sample and are well versed in sampling techniques. The functions of this section are:</a:t>
            </a:r>
          </a:p>
          <a:p>
            <a:pPr marL="685800" lvl="1" indent="-228600">
              <a:buAutoNum type="arabicPeriod"/>
            </a:pPr>
            <a:r>
              <a:rPr lang="en-US" sz="1200" kern="1200" dirty="0" smtClean="0">
                <a:solidFill>
                  <a:schemeClr val="tx1"/>
                </a:solidFill>
                <a:effectLst/>
                <a:latin typeface="+mn-lt"/>
                <a:ea typeface="+mn-ea"/>
                <a:cs typeface="+mn-cs"/>
              </a:rPr>
              <a:t>To sample and examine all raw materials received.</a:t>
            </a:r>
          </a:p>
          <a:p>
            <a:pPr marL="685800" lvl="1" indent="-228600">
              <a:buAutoNum type="arabicPeriod"/>
            </a:pPr>
            <a:r>
              <a:rPr lang="en-US" sz="1200" kern="1200" dirty="0" smtClean="0">
                <a:solidFill>
                  <a:schemeClr val="tx1"/>
                </a:solidFill>
                <a:effectLst/>
                <a:latin typeface="+mn-lt"/>
                <a:ea typeface="+mn-ea"/>
                <a:cs typeface="+mn-cs"/>
              </a:rPr>
              <a:t>To sample and conduct physical test on:</a:t>
            </a:r>
          </a:p>
          <a:p>
            <a:pPr marL="685800" lvl="1" indent="-228600">
              <a:buAutoNum type="arabicPeriod"/>
            </a:pPr>
            <a:r>
              <a:rPr lang="en-US" sz="1200" kern="1200" dirty="0" smtClean="0">
                <a:solidFill>
                  <a:schemeClr val="tx1"/>
                </a:solidFill>
                <a:effectLst/>
                <a:latin typeface="+mn-lt"/>
                <a:ea typeface="+mn-ea"/>
                <a:cs typeface="+mn-cs"/>
              </a:rPr>
              <a:t>All shipments of packaging materials</a:t>
            </a:r>
          </a:p>
          <a:p>
            <a:pPr marL="685800" lvl="1" indent="-228600">
              <a:buAutoNum type="arabicPeriod"/>
            </a:pPr>
            <a:r>
              <a:rPr lang="en-US" sz="1200" kern="1200" dirty="0" smtClean="0">
                <a:solidFill>
                  <a:schemeClr val="tx1"/>
                </a:solidFill>
                <a:effectLst/>
                <a:latin typeface="+mn-lt"/>
                <a:ea typeface="+mn-ea"/>
                <a:cs typeface="+mn-cs"/>
              </a:rPr>
              <a:t>All manufacturing, filling, and packaging operations.</a:t>
            </a:r>
          </a:p>
          <a:p>
            <a:pPr marL="228600" lvl="0" indent="-228600">
              <a:buAutoNum type="arabicPeriod"/>
            </a:pPr>
            <a:r>
              <a:rPr lang="en-US" sz="1200" b="1" kern="1200" dirty="0" smtClean="0">
                <a:solidFill>
                  <a:schemeClr val="tx1"/>
                </a:solidFill>
                <a:effectLst/>
                <a:latin typeface="+mn-lt"/>
                <a:ea typeface="+mn-ea"/>
                <a:cs typeface="+mn-cs"/>
              </a:rPr>
              <a:t>ANALYTICAL LABORATORY</a:t>
            </a:r>
            <a:endParaRPr lang="en-US" sz="1200" b="0" kern="1200" dirty="0" smtClean="0">
              <a:solidFill>
                <a:schemeClr val="tx1"/>
              </a:solidFill>
              <a:effectLst/>
              <a:latin typeface="+mn-lt"/>
              <a:ea typeface="+mn-ea"/>
              <a:cs typeface="+mn-cs"/>
            </a:endParaRPr>
          </a:p>
          <a:p>
            <a:pPr marL="685800" lvl="1" indent="-228600">
              <a:buAutoNum type="arabicPeriod"/>
            </a:pPr>
            <a:r>
              <a:rPr lang="en-US" sz="1200" kern="1200" dirty="0" smtClean="0">
                <a:solidFill>
                  <a:schemeClr val="tx1"/>
                </a:solidFill>
                <a:effectLst/>
                <a:latin typeface="+mn-lt"/>
                <a:ea typeface="+mn-ea"/>
                <a:cs typeface="+mn-cs"/>
              </a:rPr>
              <a:t>Should be in an accessible area and protected from noise and vibration common to manufacturing operations. </a:t>
            </a:r>
          </a:p>
          <a:p>
            <a:pPr marL="685800" lvl="1" indent="-228600">
              <a:buAutoNum type="arabicPeriod"/>
            </a:pPr>
            <a:r>
              <a:rPr lang="en-US" sz="1200" kern="1200" dirty="0" smtClean="0">
                <a:solidFill>
                  <a:schemeClr val="tx1"/>
                </a:solidFill>
                <a:effectLst/>
                <a:latin typeface="+mn-lt"/>
                <a:ea typeface="+mn-ea"/>
                <a:cs typeface="+mn-cs"/>
              </a:rPr>
              <a:t>In order to perform physical and chemical analysis, </a:t>
            </a:r>
          </a:p>
          <a:p>
            <a:pPr marL="228600" lvl="0" indent="-228600">
              <a:buAutoNum type="arabicPeriod"/>
            </a:pPr>
            <a:r>
              <a:rPr lang="en-US" sz="1200" b="1" kern="1200" dirty="0" smtClean="0">
                <a:solidFill>
                  <a:schemeClr val="tx1"/>
                </a:solidFill>
                <a:effectLst/>
                <a:latin typeface="+mn-lt"/>
                <a:ea typeface="+mn-ea"/>
                <a:cs typeface="+mn-cs"/>
              </a:rPr>
              <a:t>BIOLOGICAL TESTING LABORATORY</a:t>
            </a:r>
            <a:endParaRPr lang="en-US" sz="1200" b="0" kern="1200" dirty="0" smtClean="0">
              <a:solidFill>
                <a:schemeClr val="tx1"/>
              </a:solidFill>
              <a:effectLst/>
              <a:latin typeface="+mn-lt"/>
              <a:ea typeface="+mn-ea"/>
              <a:cs typeface="+mn-cs"/>
            </a:endParaRPr>
          </a:p>
          <a:p>
            <a:pPr marL="685800" lvl="1" indent="-228600">
              <a:buAutoNum type="arabicPeriod"/>
            </a:pPr>
            <a:r>
              <a:rPr lang="en-US" sz="1200" kern="1200" dirty="0" smtClean="0">
                <a:solidFill>
                  <a:schemeClr val="tx1"/>
                </a:solidFill>
                <a:effectLst/>
                <a:latin typeface="+mn-lt"/>
                <a:ea typeface="+mn-ea"/>
                <a:cs typeface="+mn-cs"/>
              </a:rPr>
              <a:t>The staff in biological testing laboratory should be well trained and experienced in both simple and complex microbiological procedures and biological interactions.</a:t>
            </a:r>
          </a:p>
          <a:p>
            <a:pPr marL="228600" lvl="0" indent="-228600">
              <a:buAutoNum type="arabicPeriod"/>
            </a:pPr>
            <a:r>
              <a:rPr lang="en-US" sz="1200" b="1" kern="1200" dirty="0" smtClean="0">
                <a:solidFill>
                  <a:schemeClr val="tx1"/>
                </a:solidFill>
                <a:effectLst/>
                <a:latin typeface="+mn-lt"/>
                <a:ea typeface="+mn-ea"/>
                <a:cs typeface="+mn-cs"/>
              </a:rPr>
              <a:t>SPECIFICATIONS AND ANALYTICAL DEVELOPMENT</a:t>
            </a:r>
            <a:endParaRPr lang="en-US" sz="1200" b="0" kern="1200" dirty="0" smtClean="0">
              <a:solidFill>
                <a:schemeClr val="tx1"/>
              </a:solidFill>
              <a:effectLst/>
              <a:latin typeface="+mn-lt"/>
              <a:ea typeface="+mn-ea"/>
              <a:cs typeface="+mn-cs"/>
            </a:endParaRPr>
          </a:p>
          <a:p>
            <a:pPr marL="685800" lvl="1" indent="-228600">
              <a:buAutoNum type="arabicPeriod"/>
            </a:pPr>
            <a:r>
              <a:rPr lang="en-US" sz="1200" kern="1200" dirty="0" smtClean="0">
                <a:solidFill>
                  <a:schemeClr val="tx1"/>
                </a:solidFill>
                <a:effectLst/>
                <a:latin typeface="+mn-lt"/>
                <a:ea typeface="+mn-ea"/>
                <a:cs typeface="+mn-cs"/>
              </a:rPr>
              <a:t>To develop and improve specifications for quality characteristics of the final product being manufactured.</a:t>
            </a:r>
          </a:p>
          <a:p>
            <a:pPr marL="228600" lvl="0" indent="-228600">
              <a:buAutoNum type="arabicPeriod"/>
            </a:pPr>
            <a:r>
              <a:rPr lang="en-US" sz="1200" b="1" kern="1200" dirty="0" smtClean="0">
                <a:solidFill>
                  <a:schemeClr val="tx1"/>
                </a:solidFill>
                <a:effectLst/>
                <a:latin typeface="+mn-lt"/>
                <a:ea typeface="+mn-ea"/>
                <a:cs typeface="+mn-cs"/>
              </a:rPr>
              <a:t>QUALITY COORDINATION OFFICE</a:t>
            </a:r>
            <a:endParaRPr lang="en-US" sz="1200" b="0" kern="1200" dirty="0" smtClean="0">
              <a:solidFill>
                <a:schemeClr val="tx1"/>
              </a:solidFill>
              <a:effectLst/>
              <a:latin typeface="+mn-lt"/>
              <a:ea typeface="+mn-ea"/>
              <a:cs typeface="+mn-cs"/>
            </a:endParaRPr>
          </a:p>
          <a:p>
            <a:pPr marL="685800" lvl="1" indent="-228600">
              <a:buAutoNum type="arabicPeriod"/>
            </a:pPr>
            <a:r>
              <a:rPr lang="en-US" sz="1200" kern="1200" dirty="0" smtClean="0">
                <a:solidFill>
                  <a:schemeClr val="tx1"/>
                </a:solidFill>
                <a:effectLst/>
                <a:latin typeface="+mn-lt"/>
                <a:ea typeface="+mn-ea"/>
                <a:cs typeface="+mn-cs"/>
              </a:rPr>
              <a:t>This section should be accessible to all manufacturing and packaging operations since documentation is its main stability.</a:t>
            </a:r>
          </a:p>
          <a:p>
            <a:pPr marL="685800" lvl="1" indent="-228600">
              <a:buAutoNum type="arabicPeriod"/>
            </a:pPr>
            <a:r>
              <a:rPr lang="en-US" sz="1200" kern="1200" dirty="0" smtClean="0">
                <a:solidFill>
                  <a:schemeClr val="tx1"/>
                </a:solidFill>
                <a:effectLst/>
                <a:latin typeface="+mn-lt"/>
                <a:ea typeface="+mn-ea"/>
                <a:cs typeface="+mn-cs"/>
              </a:rPr>
              <a:t>To maintain and store records that represent the history of the batch from start to finish.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D1E1-EDBB-40BB-873C-0B78013CF671}" type="slidenum">
              <a:rPr lang="en-US" smtClean="0"/>
              <a:t>24</a:t>
            </a:fld>
            <a:endParaRPr lang="en-US"/>
          </a:p>
        </p:txBody>
      </p:sp>
    </p:spTree>
    <p:extLst>
      <p:ext uri="{BB962C8B-B14F-4D97-AF65-F5344CB8AC3E}">
        <p14:creationId xmlns:p14="http://schemas.microsoft.com/office/powerpoint/2010/main" val="560270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spcBef>
                <a:spcPct val="0"/>
              </a:spcBef>
              <a:buFont typeface="+mj-lt"/>
              <a:buAutoNum type="arabicPeriod"/>
            </a:pPr>
            <a:r>
              <a:rPr lang="en-US" altLang="en-US" dirty="0" smtClean="0"/>
              <a:t>Is an integrated organizational effort designed to improve quality at every level of the organization.</a:t>
            </a:r>
          </a:p>
          <a:p>
            <a:pPr marL="228600" indent="-228600">
              <a:spcBef>
                <a:spcPct val="0"/>
              </a:spcBef>
              <a:buFont typeface="+mj-lt"/>
              <a:buAutoNum type="arabicPeriod"/>
            </a:pPr>
            <a:r>
              <a:rPr lang="en-US" altLang="en-US" dirty="0" smtClean="0"/>
              <a:t>TQM aims at improving the total performance at the work place</a:t>
            </a:r>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0BCC24E-ED60-4742-A52F-9ECD611A8126}" type="slidenum">
              <a:rPr lang="en-US" altLang="en-US">
                <a:solidFill>
                  <a:prstClr val="black"/>
                </a:solidFill>
              </a:rPr>
              <a:pPr/>
              <a:t>4</a:t>
            </a:fld>
            <a:endParaRPr lang="en-US" altLang="en-US">
              <a:solidFill>
                <a:prstClr val="black"/>
              </a:solidFill>
            </a:endParaRPr>
          </a:p>
        </p:txBody>
      </p:sp>
    </p:spTree>
    <p:extLst>
      <p:ext uri="{BB962C8B-B14F-4D97-AF65-F5344CB8AC3E}">
        <p14:creationId xmlns:p14="http://schemas.microsoft.com/office/powerpoint/2010/main" val="1938137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marL="228600" indent="-228600" fontAlgn="auto">
              <a:spcBef>
                <a:spcPts val="0"/>
              </a:spcBef>
              <a:spcAft>
                <a:spcPts val="0"/>
              </a:spcAft>
              <a:buFontTx/>
              <a:buAutoNum type="arabicPeriod"/>
              <a:defRPr/>
            </a:pPr>
            <a:r>
              <a:rPr lang="en-US" dirty="0" smtClean="0"/>
              <a:t>Ability to fulfill customer’s needs and expectations.</a:t>
            </a:r>
          </a:p>
          <a:p>
            <a:pPr marL="228600" indent="-228600" fontAlgn="auto">
              <a:spcBef>
                <a:spcPts val="0"/>
              </a:spcBef>
              <a:spcAft>
                <a:spcPts val="0"/>
              </a:spcAft>
              <a:buFontTx/>
              <a:buAutoNum type="arabicPeriod"/>
              <a:defRPr/>
            </a:pPr>
            <a:r>
              <a:rPr lang="en-US" dirty="0" smtClean="0"/>
              <a:t>means "degree of excellence“; implies "comparison"</a:t>
            </a:r>
          </a:p>
          <a:p>
            <a:pPr fontAlgn="auto">
              <a:spcBef>
                <a:spcPts val="0"/>
              </a:spcBef>
              <a:spcAft>
                <a:spcPts val="0"/>
              </a:spcAft>
              <a:defRPr/>
            </a:pPr>
            <a:endParaRPr lang="en-US" dirty="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D02E8DA-A2F5-4AEA-812F-7E980F72ED2D}" type="slidenum">
              <a:rPr lang="en-US" altLang="en-US">
                <a:solidFill>
                  <a:srgbClr val="000000"/>
                </a:solidFill>
              </a:rPr>
              <a:pPr/>
              <a:t>6</a:t>
            </a:fld>
            <a:endParaRPr lang="en-US" altLang="en-US">
              <a:solidFill>
                <a:srgbClr val="000000"/>
              </a:solidFill>
            </a:endParaRPr>
          </a:p>
        </p:txBody>
      </p:sp>
    </p:spTree>
    <p:extLst>
      <p:ext uri="{BB962C8B-B14F-4D97-AF65-F5344CB8AC3E}">
        <p14:creationId xmlns:p14="http://schemas.microsoft.com/office/powerpoint/2010/main" val="4286895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spcBef>
                <a:spcPct val="0"/>
              </a:spcBef>
              <a:buFontTx/>
              <a:buAutoNum type="arabicPeriod"/>
            </a:pPr>
            <a:r>
              <a:rPr lang="en-US" altLang="en-US" smtClean="0"/>
              <a:t>The notion of quality often entails a comparison between products. Product A is better than B and therefore has a higher quality. </a:t>
            </a: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D57AB10-9F23-4EB0-B365-324B1BAA8B6D}" type="slidenum">
              <a:rPr lang="en-US" altLang="en-US">
                <a:solidFill>
                  <a:srgbClr val="000000"/>
                </a:solidFill>
              </a:rPr>
              <a:pPr/>
              <a:t>7</a:t>
            </a:fld>
            <a:endParaRPr lang="en-US" altLang="en-US">
              <a:solidFill>
                <a:srgbClr val="000000"/>
              </a:solidFill>
            </a:endParaRPr>
          </a:p>
        </p:txBody>
      </p:sp>
    </p:spTree>
    <p:extLst>
      <p:ext uri="{BB962C8B-B14F-4D97-AF65-F5344CB8AC3E}">
        <p14:creationId xmlns:p14="http://schemas.microsoft.com/office/powerpoint/2010/main" val="1666320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marL="228600" indent="-228600" fontAlgn="auto">
              <a:spcBef>
                <a:spcPts val="0"/>
              </a:spcBef>
              <a:spcAft>
                <a:spcPts val="0"/>
              </a:spcAft>
              <a:buFontTx/>
              <a:buAutoNum type="arabicPeriod"/>
              <a:defRPr/>
            </a:pPr>
            <a:r>
              <a:rPr lang="en-US" b="1" dirty="0" smtClean="0"/>
              <a:t>FITNESS TO STANDARD</a:t>
            </a:r>
            <a:r>
              <a:rPr lang="en-US" dirty="0" smtClean="0"/>
              <a:t>: measures how well the product or service meets the targets and tolerances determined by its designers.</a:t>
            </a:r>
          </a:p>
          <a:p>
            <a:pPr fontAlgn="auto">
              <a:spcBef>
                <a:spcPts val="0"/>
              </a:spcBef>
              <a:spcAft>
                <a:spcPts val="0"/>
              </a:spcAft>
              <a:defRPr/>
            </a:pPr>
            <a:r>
              <a:rPr lang="en-US" b="1" dirty="0" smtClean="0"/>
              <a:t>2.  FITNESS OF USE</a:t>
            </a:r>
            <a:r>
              <a:rPr lang="en-US" dirty="0" smtClean="0"/>
              <a:t>: focuses on how well the product performs its intended function or use. It must meet the needs of a specific user group.</a:t>
            </a:r>
          </a:p>
          <a:p>
            <a:pPr fontAlgn="auto">
              <a:spcBef>
                <a:spcPts val="0"/>
              </a:spcBef>
              <a:spcAft>
                <a:spcPts val="0"/>
              </a:spcAft>
              <a:defRPr/>
            </a:pPr>
            <a:r>
              <a:rPr lang="en-US" dirty="0" smtClean="0"/>
              <a:t>3</a:t>
            </a:r>
            <a:r>
              <a:rPr lang="en-US" b="1" dirty="0" smtClean="0"/>
              <a:t>. FITNESS OF COST</a:t>
            </a:r>
            <a:r>
              <a:rPr lang="en-US" dirty="0" smtClean="0"/>
              <a:t>: </a:t>
            </a:r>
            <a:r>
              <a:rPr lang="en-US" b="1" dirty="0" smtClean="0"/>
              <a:t>Value for price paid </a:t>
            </a:r>
            <a:r>
              <a:rPr lang="en-US" dirty="0" smtClean="0"/>
              <a:t>is a definition of quality that consumers often use for product or service usefulness.</a:t>
            </a:r>
          </a:p>
          <a:p>
            <a:pPr fontAlgn="auto">
              <a:spcBef>
                <a:spcPts val="0"/>
              </a:spcBef>
              <a:spcAft>
                <a:spcPts val="0"/>
              </a:spcAft>
              <a:defRPr/>
            </a:pPr>
            <a:r>
              <a:rPr lang="en-US" dirty="0" smtClean="0"/>
              <a:t>	- This is the only definition that combines economics with consumer criteria; it assumes that the definition of quality is 	price sensitive.</a:t>
            </a:r>
          </a:p>
          <a:p>
            <a:pPr fontAlgn="auto">
              <a:spcBef>
                <a:spcPts val="0"/>
              </a:spcBef>
              <a:spcAft>
                <a:spcPts val="0"/>
              </a:spcAft>
              <a:defRPr/>
            </a:pPr>
            <a:endParaRPr lang="en-US" dirty="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05858CB-7E2A-443A-BA8A-B592DFC6EEC5}" type="slidenum">
              <a:rPr lang="en-US" altLang="en-US">
                <a:solidFill>
                  <a:srgbClr val="000000"/>
                </a:solidFill>
              </a:rPr>
              <a:pPr/>
              <a:t>8</a:t>
            </a:fld>
            <a:endParaRPr lang="en-US" altLang="en-US">
              <a:solidFill>
                <a:srgbClr val="000000"/>
              </a:solidFill>
            </a:endParaRPr>
          </a:p>
        </p:txBody>
      </p:sp>
    </p:spTree>
    <p:extLst>
      <p:ext uri="{BB962C8B-B14F-4D97-AF65-F5344CB8AC3E}">
        <p14:creationId xmlns:p14="http://schemas.microsoft.com/office/powerpoint/2010/main" val="3355145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marL="228600" indent="-228600" fontAlgn="auto">
              <a:spcBef>
                <a:spcPts val="0"/>
              </a:spcBef>
              <a:spcAft>
                <a:spcPts val="0"/>
              </a:spcAft>
              <a:buFontTx/>
              <a:buAutoNum type="arabicPeriod"/>
              <a:defRPr/>
            </a:pPr>
            <a:r>
              <a:rPr lang="en-US" b="1" dirty="0" smtClean="0"/>
              <a:t>Support services </a:t>
            </a:r>
            <a:r>
              <a:rPr lang="en-US" dirty="0" smtClean="0"/>
              <a:t>provided are often how the quality of a product or service is judged. Quality does not apply only to the product or service itself; it also applies to the people, processes, and organizational environment associated with it.</a:t>
            </a:r>
          </a:p>
          <a:p>
            <a:pPr marL="228600" indent="-228600" fontAlgn="auto">
              <a:spcBef>
                <a:spcPts val="0"/>
              </a:spcBef>
              <a:spcAft>
                <a:spcPts val="0"/>
              </a:spcAft>
              <a:buFontTx/>
              <a:buAutoNum type="arabicPeriod"/>
              <a:defRPr/>
            </a:pPr>
            <a:r>
              <a:rPr lang="en-US" b="1" dirty="0" smtClean="0"/>
              <a:t>Psychological criteria </a:t>
            </a:r>
            <a:r>
              <a:rPr lang="en-US" dirty="0" smtClean="0"/>
              <a:t>is a subjective definition that focuses on the judgmental evaluation of what constitutes product or service quality. </a:t>
            </a:r>
          </a:p>
          <a:p>
            <a:pPr fontAlgn="auto">
              <a:spcBef>
                <a:spcPts val="0"/>
              </a:spcBef>
              <a:spcAft>
                <a:spcPts val="0"/>
              </a:spcAft>
              <a:defRPr/>
            </a:pPr>
            <a:r>
              <a:rPr lang="en-US" dirty="0" smtClean="0"/>
              <a:t>	- For example, a hospital patient may receive average health care, but a very friendly staff may leave the impression of 	high quality. </a:t>
            </a:r>
          </a:p>
          <a:p>
            <a:pPr fontAlgn="auto">
              <a:spcBef>
                <a:spcPts val="0"/>
              </a:spcBef>
              <a:spcAft>
                <a:spcPts val="0"/>
              </a:spcAft>
              <a:defRPr/>
            </a:pPr>
            <a:r>
              <a:rPr lang="en-US" dirty="0" smtClean="0"/>
              <a:t>	- Similarly, we commonly associate certain products with excellence because of their reputation; Rolex watches and 	</a:t>
            </a:r>
            <a:endParaRPr lang="en-US" dirty="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B4C669D-1D53-4107-9F77-7B7592702961}" type="slidenum">
              <a:rPr lang="en-US" altLang="en-US">
                <a:solidFill>
                  <a:srgbClr val="000000"/>
                </a:solidFill>
              </a:rPr>
              <a:pPr/>
              <a:t>9</a:t>
            </a:fld>
            <a:endParaRPr lang="en-US" altLang="en-US">
              <a:solidFill>
                <a:srgbClr val="000000"/>
              </a:solidFill>
            </a:endParaRPr>
          </a:p>
        </p:txBody>
      </p:sp>
    </p:spTree>
    <p:extLst>
      <p:ext uri="{BB962C8B-B14F-4D97-AF65-F5344CB8AC3E}">
        <p14:creationId xmlns:p14="http://schemas.microsoft.com/office/powerpoint/2010/main" val="3007654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spcBef>
                <a:spcPct val="0"/>
              </a:spcBef>
              <a:buFontTx/>
              <a:buAutoNum type="arabicPeriod"/>
            </a:pPr>
            <a:r>
              <a:rPr lang="en-US" altLang="en-US" dirty="0" smtClean="0"/>
              <a:t>The reason quality has gained such prominence is that organizations have gained an understanding of the high cost of poor quality.</a:t>
            </a:r>
          </a:p>
          <a:p>
            <a:pPr marL="228600" indent="-228600">
              <a:spcBef>
                <a:spcPct val="0"/>
              </a:spcBef>
              <a:buFontTx/>
              <a:buAutoNum type="arabicPeriod"/>
            </a:pPr>
            <a:r>
              <a:rPr lang="en-US" altLang="en-US" dirty="0" smtClean="0"/>
              <a:t>poor quality creates UNSATISFIED customers and eventually leads to loss of business.</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7BF5B36-C294-4711-BA2D-041128DFB22E}" type="slidenum">
              <a:rPr lang="en-US" altLang="en-US">
                <a:solidFill>
                  <a:srgbClr val="000000"/>
                </a:solidFill>
              </a:rPr>
              <a:pPr/>
              <a:t>10</a:t>
            </a:fld>
            <a:endParaRPr lang="en-US" altLang="en-US">
              <a:solidFill>
                <a:srgbClr val="000000"/>
              </a:solidFill>
            </a:endParaRPr>
          </a:p>
        </p:txBody>
      </p:sp>
    </p:spTree>
    <p:extLst>
      <p:ext uri="{BB962C8B-B14F-4D97-AF65-F5344CB8AC3E}">
        <p14:creationId xmlns:p14="http://schemas.microsoft.com/office/powerpoint/2010/main" val="189907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hangingPunct="1">
              <a:defRPr/>
            </a:pPr>
            <a:r>
              <a:rPr lang="en-US" dirty="0" smtClean="0"/>
              <a:t>describes the activities a company needs to perform in order to incorporate continuous improvement in its operation. </a:t>
            </a:r>
          </a:p>
          <a:p>
            <a:pPr algn="ctr" eaLnBrk="1" hangingPunct="1">
              <a:defRPr/>
            </a:pPr>
            <a:r>
              <a:rPr lang="en-US" sz="1200" b="1" dirty="0" smtClean="0"/>
              <a:t>SHEWHART Cycle: PDCA (Plan-Do-Check-Act) approach</a:t>
            </a:r>
          </a:p>
          <a:p>
            <a:pPr>
              <a:defRPr/>
            </a:pPr>
            <a:r>
              <a:rPr lang="en-US" b="1" u="sng" dirty="0" smtClean="0"/>
              <a:t>When to Use Plan–Do–Check–Act</a:t>
            </a:r>
          </a:p>
          <a:p>
            <a:pPr marL="228600" indent="-228600">
              <a:buFont typeface="+mj-lt"/>
              <a:buAutoNum type="arabicPeriod"/>
              <a:defRPr/>
            </a:pPr>
            <a:r>
              <a:rPr lang="en-US" dirty="0" smtClean="0"/>
              <a:t>As a model for continuous improvement.</a:t>
            </a:r>
          </a:p>
          <a:p>
            <a:pPr marL="228600" indent="-228600">
              <a:buFont typeface="+mj-lt"/>
              <a:buAutoNum type="arabicPeriod"/>
              <a:defRPr/>
            </a:pPr>
            <a:r>
              <a:rPr lang="en-US" dirty="0" smtClean="0"/>
              <a:t>When developing a new or improved design of a process, product or service.</a:t>
            </a:r>
          </a:p>
          <a:p>
            <a:pPr marL="228600" indent="-228600">
              <a:buFont typeface="+mj-lt"/>
              <a:buAutoNum type="arabicPeriod"/>
              <a:defRPr/>
            </a:pPr>
            <a:r>
              <a:rPr lang="en-US" dirty="0" smtClean="0"/>
              <a:t>When implementing any change.</a:t>
            </a:r>
          </a:p>
          <a:p>
            <a:pPr algn="ctr" eaLnBrk="1" hangingPunct="1">
              <a:defRPr/>
            </a:pPr>
            <a:endParaRPr lang="en-US" sz="1200" b="1" dirty="0" smtClean="0"/>
          </a:p>
          <a:p>
            <a:pPr marL="228600" indent="-228600" fontAlgn="auto">
              <a:spcBef>
                <a:spcPts val="0"/>
              </a:spcBef>
              <a:spcAft>
                <a:spcPts val="0"/>
              </a:spcAft>
              <a:buFontTx/>
              <a:buAutoNum type="arabicPeriod"/>
              <a:defRPr/>
            </a:pPr>
            <a:r>
              <a:rPr lang="en-US" b="1" dirty="0" smtClean="0"/>
              <a:t>Plan.</a:t>
            </a:r>
            <a:r>
              <a:rPr lang="en-US" dirty="0" smtClean="0"/>
              <a:t> Managers must evaluate the current process and make plans based on any problems they find. </a:t>
            </a:r>
          </a:p>
          <a:p>
            <a:pPr marL="228600" indent="-228600" fontAlgn="auto">
              <a:spcBef>
                <a:spcPts val="0"/>
              </a:spcBef>
              <a:spcAft>
                <a:spcPts val="0"/>
              </a:spcAft>
              <a:buFontTx/>
              <a:buAutoNum type="arabicPeriod"/>
              <a:defRPr/>
            </a:pPr>
            <a:r>
              <a:rPr lang="en-US" b="1" dirty="0" smtClean="0"/>
              <a:t>Do</a:t>
            </a:r>
            <a:r>
              <a:rPr lang="en-US" dirty="0" smtClean="0"/>
              <a:t>. implementing the plan (do). </a:t>
            </a:r>
          </a:p>
          <a:p>
            <a:pPr marL="228600" indent="-228600" fontAlgn="auto">
              <a:spcBef>
                <a:spcPts val="0"/>
              </a:spcBef>
              <a:spcAft>
                <a:spcPts val="0"/>
              </a:spcAft>
              <a:buFontTx/>
              <a:buAutoNum type="arabicPeriod"/>
              <a:defRPr/>
            </a:pPr>
            <a:r>
              <a:rPr lang="en-US" b="1" dirty="0" smtClean="0"/>
              <a:t>Check:</a:t>
            </a:r>
            <a:r>
              <a:rPr lang="en-US" b="1" baseline="0" dirty="0" smtClean="0"/>
              <a:t> </a:t>
            </a:r>
            <a:r>
              <a:rPr lang="en-US" dirty="0" smtClean="0"/>
              <a:t>study the data collected in the previous phase. The data are evaluated to see whether the plan is achieving the goals established in the plan phase.</a:t>
            </a:r>
          </a:p>
          <a:p>
            <a:pPr marL="228600" indent="-228600" fontAlgn="auto">
              <a:spcBef>
                <a:spcPts val="0"/>
              </a:spcBef>
              <a:spcAft>
                <a:spcPts val="0"/>
              </a:spcAft>
              <a:buFontTx/>
              <a:buAutoNum type="arabicPeriod"/>
              <a:defRPr/>
            </a:pPr>
            <a:r>
              <a:rPr lang="en-US" b="1" dirty="0" smtClean="0"/>
              <a:t>Act</a:t>
            </a:r>
            <a:r>
              <a:rPr lang="en-US" dirty="0" smtClean="0"/>
              <a:t>. implement the new procedure if it has been successful. Note that this is a cycle; the next step is to plan again. After we have acted, we need to continue evaluating the process, planning, and </a:t>
            </a:r>
            <a:r>
              <a:rPr lang="en-US" b="1" dirty="0" smtClean="0"/>
              <a:t>repeating the cycle again</a:t>
            </a:r>
            <a:r>
              <a:rPr lang="en-US" dirty="0" smtClean="0"/>
              <a:t>.</a:t>
            </a:r>
          </a:p>
          <a:p>
            <a:pPr marL="228600" indent="-228600" fontAlgn="auto">
              <a:spcBef>
                <a:spcPts val="0"/>
              </a:spcBef>
              <a:spcAft>
                <a:spcPts val="0"/>
              </a:spcAft>
              <a:buFontTx/>
              <a:buAutoNum type="arabicPeriod"/>
              <a:defRPr/>
            </a:pPr>
            <a:endParaRPr lang="en-US" dirty="0" smtClean="0"/>
          </a:p>
          <a:p>
            <a:pPr marL="0" indent="0" fontAlgn="auto">
              <a:spcBef>
                <a:spcPts val="0"/>
              </a:spcBef>
              <a:spcAft>
                <a:spcPts val="0"/>
              </a:spcAft>
              <a:buFontTx/>
              <a:buNone/>
              <a:defRPr/>
            </a:pPr>
            <a:endParaRPr lang="en-US" dirty="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133F45B-DCB9-43E4-A491-D94EA0E092FC}" type="slidenum">
              <a:rPr lang="en-US" altLang="en-US">
                <a:solidFill>
                  <a:srgbClr val="000000"/>
                </a:solidFill>
              </a:rPr>
              <a:pPr/>
              <a:t>11</a:t>
            </a:fld>
            <a:endParaRPr lang="en-US" altLang="en-US">
              <a:solidFill>
                <a:srgbClr val="000000"/>
              </a:solidFill>
            </a:endParaRPr>
          </a:p>
        </p:txBody>
      </p:sp>
    </p:spTree>
    <p:extLst>
      <p:ext uri="{BB962C8B-B14F-4D97-AF65-F5344CB8AC3E}">
        <p14:creationId xmlns:p14="http://schemas.microsoft.com/office/powerpoint/2010/main" val="461816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EFD1E1-EDBB-40BB-873C-0B78013CF671}" type="slidenum">
              <a:rPr lang="en-US" smtClean="0"/>
              <a:t>12</a:t>
            </a:fld>
            <a:endParaRPr lang="en-US"/>
          </a:p>
        </p:txBody>
      </p:sp>
    </p:spTree>
    <p:extLst>
      <p:ext uri="{BB962C8B-B14F-4D97-AF65-F5344CB8AC3E}">
        <p14:creationId xmlns:p14="http://schemas.microsoft.com/office/powerpoint/2010/main" val="4203916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59785" y="4345230"/>
            <a:ext cx="7772400" cy="1374345"/>
          </a:xfrm>
          <a:effectLst/>
        </p:spPr>
        <p:txBody>
          <a:bodyPr>
            <a:normAutofit/>
          </a:bodyPr>
          <a:lstStyle>
            <a:lvl1pPr algn="r">
              <a:defRPr sz="3600">
                <a:solidFill>
                  <a:srgbClr val="C00000"/>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446940" y="2970885"/>
            <a:ext cx="6400800" cy="1068935"/>
          </a:xfrm>
        </p:spPr>
        <p:txBody>
          <a:bodyPr>
            <a:normAutofit/>
          </a:bodyPr>
          <a:lstStyle>
            <a:lvl1pPr marL="0" indent="0" algn="r">
              <a:buNone/>
              <a:defRPr sz="2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0"/>
            <a:ext cx="3124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ctrTitle"/>
          </p:nvPr>
        </p:nvSpPr>
        <p:spPr>
          <a:xfrm>
            <a:off x="152400" y="228600"/>
            <a:ext cx="5791200" cy="3276600"/>
          </a:xfrm>
        </p:spPr>
        <p:txBody>
          <a:bodyPr/>
          <a:lstStyle>
            <a:lvl1pPr algn="l">
              <a:defRPr sz="6600"/>
            </a:lvl1pPr>
          </a:lstStyle>
          <a:p>
            <a:r>
              <a:rPr lang="en-US" smtClean="0"/>
              <a:t>Click to edit Master title style</a:t>
            </a:r>
            <a:endParaRPr lang="en-US"/>
          </a:p>
        </p:txBody>
      </p:sp>
      <p:sp>
        <p:nvSpPr>
          <p:cNvPr id="4100" name="Rectangle 4"/>
          <p:cNvSpPr>
            <a:spLocks noGrp="1" noChangeArrowheads="1"/>
          </p:cNvSpPr>
          <p:nvPr>
            <p:ph type="subTitle" idx="1"/>
          </p:nvPr>
        </p:nvSpPr>
        <p:spPr>
          <a:xfrm>
            <a:off x="228600" y="3581400"/>
            <a:ext cx="5715000" cy="1752600"/>
          </a:xfrm>
        </p:spPr>
        <p:txBody>
          <a:bodyPr/>
          <a:lstStyle>
            <a:lvl1pPr marL="0" indent="0" algn="r">
              <a:buFontTx/>
              <a:buNone/>
              <a:defRPr sz="4000"/>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838200" y="6400800"/>
            <a:ext cx="2895600" cy="457200"/>
          </a:xfrm>
        </p:spPr>
        <p:txBody>
          <a:bodyPr/>
          <a:lstStyle>
            <a:lvl1pPr>
              <a:defRPr>
                <a:latin typeface="ScholHudson-Regular" pitchFamily="2" charset="0"/>
              </a:defRPr>
            </a:lvl1pPr>
          </a:lstStyle>
          <a:p>
            <a:pPr>
              <a:defRPr/>
            </a:pPr>
            <a:endParaRPr lang="en-US">
              <a:solidFill>
                <a:srgbClr val="000000"/>
              </a:solidFill>
            </a:endParaRPr>
          </a:p>
        </p:txBody>
      </p:sp>
      <p:sp>
        <p:nvSpPr>
          <p:cNvPr id="6" name="Rectangle 6"/>
          <p:cNvSpPr>
            <a:spLocks noGrp="1" noChangeArrowheads="1"/>
          </p:cNvSpPr>
          <p:nvPr>
            <p:ph type="sldNum" sz="quarter" idx="11"/>
          </p:nvPr>
        </p:nvSpPr>
        <p:spPr>
          <a:xfrm>
            <a:off x="4267200" y="6400800"/>
            <a:ext cx="1905000" cy="457200"/>
          </a:xfrm>
        </p:spPr>
        <p:txBody>
          <a:bodyPr/>
          <a:lstStyle>
            <a:lvl1pPr>
              <a:defRPr smtClean="0">
                <a:latin typeface="ScholHudson-Regular"/>
              </a:defRPr>
            </a:lvl1pPr>
          </a:lstStyle>
          <a:p>
            <a:pPr>
              <a:defRPr/>
            </a:pPr>
            <a:fld id="{75E556FF-B474-4AA3-8FEC-FF652413AF9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03482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30E34F85-C06F-4E5C-BBDD-94805AA2201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17962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3C4EB8D5-0B31-4CE1-9EFF-0AD47E2FFB4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56394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905000"/>
            <a:ext cx="3200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81400" y="1905000"/>
            <a:ext cx="3200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DBD08614-8D7E-42F5-8227-6FA4B8A0840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26671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sldNum" sz="quarter" idx="11"/>
          </p:nvPr>
        </p:nvSpPr>
        <p:spPr>
          <a:ln/>
        </p:spPr>
        <p:txBody>
          <a:bodyPr/>
          <a:lstStyle>
            <a:lvl1pPr>
              <a:defRPr/>
            </a:lvl1pPr>
          </a:lstStyle>
          <a:p>
            <a:pPr>
              <a:defRPr/>
            </a:pPr>
            <a:fld id="{0BD67A96-4549-4FC7-8955-73BCE0B784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320584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1"/>
          </p:nvPr>
        </p:nvSpPr>
        <p:spPr>
          <a:ln/>
        </p:spPr>
        <p:txBody>
          <a:bodyPr/>
          <a:lstStyle>
            <a:lvl1pPr>
              <a:defRPr/>
            </a:lvl1pPr>
          </a:lstStyle>
          <a:p>
            <a:pPr>
              <a:defRPr/>
            </a:pPr>
            <a:fld id="{A8A324D5-A5F7-4CE9-B8D1-C6E6E298F35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43291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sldNum" sz="quarter" idx="11"/>
          </p:nvPr>
        </p:nvSpPr>
        <p:spPr>
          <a:ln/>
        </p:spPr>
        <p:txBody>
          <a:bodyPr/>
          <a:lstStyle>
            <a:lvl1pPr>
              <a:defRPr/>
            </a:lvl1pPr>
          </a:lstStyle>
          <a:p>
            <a:pPr>
              <a:defRPr/>
            </a:pPr>
            <a:fld id="{8E62158A-A181-4747-8054-075078D4092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6312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138425"/>
            <a:ext cx="82296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5" y="1800772"/>
            <a:ext cx="8229600" cy="3918803"/>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27ECCCF5-F640-440A-8CB0-F5046AE8511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322243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FB078C7A-2995-4FC0-9C91-79B5E3ADB16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08783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C0E382D7-571D-4A45-B6E2-E3C3027F028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273716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228600"/>
            <a:ext cx="16383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28600"/>
            <a:ext cx="47625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671A96B9-E6C7-4DF5-88F5-5C4D99BCF2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196569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9970" y="3887115"/>
            <a:ext cx="7772400" cy="763525"/>
          </a:xfrm>
          <a:effectLst>
            <a:outerShdw blurRad="50800" dist="38100" dir="2700000" algn="tl" rotWithShape="0">
              <a:prstClr val="black">
                <a:alpha val="70000"/>
              </a:prstClr>
            </a:outerShdw>
          </a:effectLst>
        </p:spPr>
        <p:txBody>
          <a:bodyPr>
            <a:normAutofit/>
          </a:bodyPr>
          <a:lstStyle>
            <a:lvl1pPr algn="r">
              <a:defRPr sz="3600">
                <a:solidFill>
                  <a:srgbClr val="F1FF9B"/>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54375" y="4650640"/>
            <a:ext cx="6400800" cy="610820"/>
          </a:xfrm>
        </p:spPr>
        <p:txBody>
          <a:bodyPr>
            <a:normAutofit/>
          </a:bodyPr>
          <a:lstStyle>
            <a:lvl1pPr marL="0" indent="0" algn="r">
              <a:buNone/>
              <a:defRPr sz="2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16C0BD7C-82C1-4F9B-9CEF-C6AD8A74855E}" type="datetimeFigureOut">
              <a:rPr lang="en-US"/>
              <a:pPr>
                <a:defRPr/>
              </a:pPr>
              <a:t>11/15/2016</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12004E55-E953-4FF8-9AA4-40FB7221975A}" type="slidenum">
              <a:rPr lang="en-US"/>
              <a:pPr>
                <a:defRPr/>
              </a:pPr>
              <a:t>‹#›</a:t>
            </a:fld>
            <a:endParaRPr lang="en-US"/>
          </a:p>
        </p:txBody>
      </p:sp>
    </p:spTree>
    <p:extLst>
      <p:ext uri="{BB962C8B-B14F-4D97-AF65-F5344CB8AC3E}">
        <p14:creationId xmlns:p14="http://schemas.microsoft.com/office/powerpoint/2010/main" val="40090450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91130"/>
            <a:ext cx="8229600" cy="458115"/>
          </a:xfrm>
          <a:effectLst>
            <a:outerShdw blurRad="50800" dist="38100" dir="2700000" algn="tl" rotWithShape="0">
              <a:prstClr val="black">
                <a:alpha val="70000"/>
              </a:prstClr>
            </a:outerShdw>
          </a:effectLst>
        </p:spPr>
        <p:txBody>
          <a:bodyPr>
            <a:normAutofit/>
          </a:bodyPr>
          <a:lstStyle>
            <a:lvl1pPr algn="l">
              <a:defRPr sz="3600">
                <a:solidFill>
                  <a:srgbClr val="F1FF9B"/>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5" y="1901951"/>
            <a:ext cx="7329840" cy="397032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32318D87-033B-487D-9D42-42E5660CAA01}" type="datetimeFigureOut">
              <a:rPr lang="en-US"/>
              <a:pPr>
                <a:defRPr/>
              </a:pPr>
              <a:t>11/15/2016</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202221AC-96D5-4940-A0C7-FF2ADEE5F839}" type="slidenum">
              <a:rPr lang="en-US"/>
              <a:pPr>
                <a:defRPr/>
              </a:pPr>
              <a:t>‹#›</a:t>
            </a:fld>
            <a:endParaRPr lang="en-US"/>
          </a:p>
        </p:txBody>
      </p:sp>
    </p:spTree>
    <p:extLst>
      <p:ext uri="{BB962C8B-B14F-4D97-AF65-F5344CB8AC3E}">
        <p14:creationId xmlns:p14="http://schemas.microsoft.com/office/powerpoint/2010/main" val="137173052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76014" y="527605"/>
            <a:ext cx="7016195" cy="610820"/>
          </a:xfrm>
        </p:spPr>
        <p:txBody>
          <a:bodyPr>
            <a:normAutofit/>
          </a:bodyPr>
          <a:lstStyle>
            <a:lvl1pPr algn="l">
              <a:defRPr sz="3600">
                <a:solidFill>
                  <a:srgbClr val="00B05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76015" y="1291130"/>
            <a:ext cx="7016195" cy="4581150"/>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1606151-EE11-490E-A387-4CC00F6C2607}" type="datetimeFigureOut">
              <a:rPr lang="en-US"/>
              <a:pPr>
                <a:defRPr/>
              </a:pPr>
              <a:t>11/15/2016</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7ECB8B65-29FA-4DBB-B212-60F6A2D78BDE}" type="slidenum">
              <a:rPr lang="en-US"/>
              <a:pPr>
                <a:defRPr/>
              </a:pPr>
              <a:t>‹#›</a:t>
            </a:fld>
            <a:endParaRPr lang="en-US"/>
          </a:p>
        </p:txBody>
      </p:sp>
    </p:spTree>
    <p:extLst>
      <p:ext uri="{BB962C8B-B14F-4D97-AF65-F5344CB8AC3E}">
        <p14:creationId xmlns:p14="http://schemas.microsoft.com/office/powerpoint/2010/main" val="4368446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390E6C39-0FBD-4901-91D2-AD54C4474A22}" type="datetimeFigureOut">
              <a:rPr lang="en-US"/>
              <a:pPr>
                <a:defRPr/>
              </a:pPr>
              <a:t>11/15/2016</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95353A9B-43B8-4BD1-9222-25CBC552E16C}" type="slidenum">
              <a:rPr lang="en-US"/>
              <a:pPr>
                <a:defRPr/>
              </a:pPr>
              <a:t>‹#›</a:t>
            </a:fld>
            <a:endParaRPr lang="en-US"/>
          </a:p>
        </p:txBody>
      </p:sp>
    </p:spTree>
    <p:extLst>
      <p:ext uri="{BB962C8B-B14F-4D97-AF65-F5344CB8AC3E}">
        <p14:creationId xmlns:p14="http://schemas.microsoft.com/office/powerpoint/2010/main" val="204234862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325CDA69-645A-4AFE-8B5C-722158D51F87}" type="datetimeFigureOut">
              <a:rPr lang="en-US"/>
              <a:pPr>
                <a:defRPr/>
              </a:pPr>
              <a:t>11/15/2016</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A7F8A840-E30D-4691-BF61-54002327D5B5}" type="slidenum">
              <a:rPr lang="en-US"/>
              <a:pPr>
                <a:defRPr/>
              </a:pPr>
              <a:t>‹#›</a:t>
            </a:fld>
            <a:endParaRPr lang="en-US"/>
          </a:p>
        </p:txBody>
      </p:sp>
    </p:spTree>
    <p:extLst>
      <p:ext uri="{BB962C8B-B14F-4D97-AF65-F5344CB8AC3E}">
        <p14:creationId xmlns:p14="http://schemas.microsoft.com/office/powerpoint/2010/main" val="383733659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8140" y="1291130"/>
            <a:ext cx="8229600" cy="610820"/>
          </a:xfrm>
          <a:effectLst>
            <a:outerShdw blurRad="50800" dist="38100" dir="2700000" algn="tl" rotWithShape="0">
              <a:prstClr val="black">
                <a:alpha val="69000"/>
              </a:prstClr>
            </a:outerShdw>
          </a:effectLst>
        </p:spPr>
        <p:txBody>
          <a:bodyPr>
            <a:normAutofit/>
          </a:bodyPr>
          <a:lstStyle>
            <a:lvl1pPr algn="l">
              <a:defRPr sz="3600">
                <a:solidFill>
                  <a:srgbClr val="F1FF9B"/>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1670" y="1901950"/>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1670" y="2531813"/>
            <a:ext cx="4040188"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36790" y="1901950"/>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36790" y="2531813"/>
            <a:ext cx="4041775"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82471BC-9A85-4058-8136-2F340AA7B3E5}" type="datetimeFigureOut">
              <a:rPr lang="en-US"/>
              <a:pPr>
                <a:defRPr/>
              </a:pPr>
              <a:t>11/15/2016</a:t>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29F7F6A9-370B-4C8B-BCD2-856EED8E8D9E}" type="slidenum">
              <a:rPr lang="en-US"/>
              <a:pPr>
                <a:defRPr/>
              </a:pPr>
              <a:t>‹#›</a:t>
            </a:fld>
            <a:endParaRPr lang="en-US"/>
          </a:p>
        </p:txBody>
      </p:sp>
    </p:spTree>
    <p:extLst>
      <p:ext uri="{BB962C8B-B14F-4D97-AF65-F5344CB8AC3E}">
        <p14:creationId xmlns:p14="http://schemas.microsoft.com/office/powerpoint/2010/main" val="82281735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7016195"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1" y="1138425"/>
            <a:ext cx="7016195" cy="4275740"/>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1D52326-1637-4CFE-9F51-B0205919F0D0}" type="datetimeFigureOut">
              <a:rPr lang="en-US"/>
              <a:pPr>
                <a:defRPr/>
              </a:pPr>
              <a:t>11/15/2016</a:t>
            </a:fld>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D2C921AF-97A4-4A00-9E2E-E4CB6669A62C}" type="slidenum">
              <a:rPr lang="en-US"/>
              <a:pPr>
                <a:defRPr/>
              </a:pPr>
              <a:t>‹#›</a:t>
            </a:fld>
            <a:endParaRPr lang="en-US"/>
          </a:p>
        </p:txBody>
      </p:sp>
    </p:spTree>
    <p:extLst>
      <p:ext uri="{BB962C8B-B14F-4D97-AF65-F5344CB8AC3E}">
        <p14:creationId xmlns:p14="http://schemas.microsoft.com/office/powerpoint/2010/main" val="111620992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7D1FC2E1-8148-4996-829B-48EE41ADEC5E}" type="datetimeFigureOut">
              <a:rPr lang="en-US"/>
              <a:pPr>
                <a:defRPr/>
              </a:pPr>
              <a:t>11/15/2016</a:t>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E86AC2E9-A430-49A4-A06A-48CCEF34C5B5}" type="slidenum">
              <a:rPr lang="en-US"/>
              <a:pPr>
                <a:defRPr/>
              </a:pPr>
              <a:t>‹#›</a:t>
            </a:fld>
            <a:endParaRPr lang="en-US"/>
          </a:p>
        </p:txBody>
      </p:sp>
    </p:spTree>
    <p:extLst>
      <p:ext uri="{BB962C8B-B14F-4D97-AF65-F5344CB8AC3E}">
        <p14:creationId xmlns:p14="http://schemas.microsoft.com/office/powerpoint/2010/main" val="237468376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8ED509C9-919C-46E9-A084-23529C4465E1}" type="datetimeFigureOut">
              <a:rPr lang="en-US"/>
              <a:pPr>
                <a:defRPr/>
              </a:pPr>
              <a:t>11/15/2016</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11C4C30A-32AB-48E6-8DEB-89CBA2F7A33C}" type="slidenum">
              <a:rPr lang="en-US"/>
              <a:pPr>
                <a:defRPr/>
              </a:pPr>
              <a:t>‹#›</a:t>
            </a:fld>
            <a:endParaRPr lang="en-US"/>
          </a:p>
        </p:txBody>
      </p:sp>
    </p:spTree>
    <p:extLst>
      <p:ext uri="{BB962C8B-B14F-4D97-AF65-F5344CB8AC3E}">
        <p14:creationId xmlns:p14="http://schemas.microsoft.com/office/powerpoint/2010/main" val="252829763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2E65AE0-1AF5-4FAE-98FE-92185FCA73CB}" type="datetimeFigureOut">
              <a:rPr lang="en-US"/>
              <a:pPr>
                <a:defRPr/>
              </a:pPr>
              <a:t>11/15/2016</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EBBE20AC-F9DA-41B8-A4CE-BADC38324E16}" type="slidenum">
              <a:rPr lang="en-US"/>
              <a:pPr>
                <a:defRPr/>
              </a:pPr>
              <a:t>‹#›</a:t>
            </a:fld>
            <a:endParaRPr lang="en-US"/>
          </a:p>
        </p:txBody>
      </p:sp>
    </p:spTree>
    <p:extLst>
      <p:ext uri="{BB962C8B-B14F-4D97-AF65-F5344CB8AC3E}">
        <p14:creationId xmlns:p14="http://schemas.microsoft.com/office/powerpoint/2010/main" val="316343944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7AEDD671-CA7C-4269-8FDD-0DD5615FF8D9}" type="datetimeFigureOut">
              <a:rPr lang="en-US"/>
              <a:pPr>
                <a:defRPr/>
              </a:pPr>
              <a:t>11/15/2016</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6311D014-5201-468E-8C42-B14CD61A4B22}" type="slidenum">
              <a:rPr lang="en-US"/>
              <a:pPr>
                <a:defRPr/>
              </a:pPr>
              <a:t>‹#›</a:t>
            </a:fld>
            <a:endParaRPr lang="en-US"/>
          </a:p>
        </p:txBody>
      </p:sp>
    </p:spTree>
    <p:extLst>
      <p:ext uri="{BB962C8B-B14F-4D97-AF65-F5344CB8AC3E}">
        <p14:creationId xmlns:p14="http://schemas.microsoft.com/office/powerpoint/2010/main" val="3833223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85708856-F989-4B3C-AA1E-EA0077A821BA}" type="datetimeFigureOut">
              <a:rPr lang="en-US"/>
              <a:pPr>
                <a:defRPr/>
              </a:pPr>
              <a:t>11/15/2016</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7047F263-7B7D-45B6-A381-57854499F17D}" type="slidenum">
              <a:rPr lang="en-US"/>
              <a:pPr>
                <a:defRPr/>
              </a:pPr>
              <a:t>‹#›</a:t>
            </a:fld>
            <a:endParaRPr lang="en-US"/>
          </a:p>
        </p:txBody>
      </p:sp>
    </p:spTree>
    <p:extLst>
      <p:ext uri="{BB962C8B-B14F-4D97-AF65-F5344CB8AC3E}">
        <p14:creationId xmlns:p14="http://schemas.microsoft.com/office/powerpoint/2010/main" val="173870606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9970" y="3887115"/>
            <a:ext cx="7772400" cy="763525"/>
          </a:xfrm>
          <a:effectLst>
            <a:outerShdw blurRad="50800" dist="38100" dir="2700000" algn="tl" rotWithShape="0">
              <a:prstClr val="black">
                <a:alpha val="70000"/>
              </a:prstClr>
            </a:outerShdw>
          </a:effectLst>
        </p:spPr>
        <p:txBody>
          <a:bodyPr>
            <a:normAutofit/>
          </a:bodyPr>
          <a:lstStyle>
            <a:lvl1pPr algn="r">
              <a:defRPr sz="3600">
                <a:solidFill>
                  <a:srgbClr val="F1FF9B"/>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54375" y="4650640"/>
            <a:ext cx="6400800" cy="610820"/>
          </a:xfrm>
        </p:spPr>
        <p:txBody>
          <a:bodyPr>
            <a:normAutofit/>
          </a:bodyPr>
          <a:lstStyle>
            <a:lvl1pPr marL="0" indent="0" algn="r">
              <a:buNone/>
              <a:defRPr sz="2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5EFE4682-2486-4956-8DDF-F90CE26EE7F4}" type="datetimeFigureOut">
              <a:rPr lang="en-US"/>
              <a:pPr>
                <a:defRPr/>
              </a:pPr>
              <a:t>11/15/2016</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B6F408FC-B6D2-4ED6-844E-4DB16B989EDF}" type="slidenum">
              <a:rPr lang="en-US"/>
              <a:pPr>
                <a:defRPr/>
              </a:pPr>
              <a:t>‹#›</a:t>
            </a:fld>
            <a:endParaRPr lang="en-US"/>
          </a:p>
        </p:txBody>
      </p:sp>
    </p:spTree>
    <p:extLst>
      <p:ext uri="{BB962C8B-B14F-4D97-AF65-F5344CB8AC3E}">
        <p14:creationId xmlns:p14="http://schemas.microsoft.com/office/powerpoint/2010/main" val="288407354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91130"/>
            <a:ext cx="8229600" cy="458115"/>
          </a:xfrm>
          <a:effectLst>
            <a:outerShdw blurRad="50800" dist="38100" dir="2700000" algn="tl" rotWithShape="0">
              <a:prstClr val="black">
                <a:alpha val="70000"/>
              </a:prstClr>
            </a:outerShdw>
          </a:effectLst>
        </p:spPr>
        <p:txBody>
          <a:bodyPr>
            <a:normAutofit/>
          </a:bodyPr>
          <a:lstStyle>
            <a:lvl1pPr algn="l">
              <a:defRPr sz="3600">
                <a:solidFill>
                  <a:srgbClr val="F1FF9B"/>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5" y="1901951"/>
            <a:ext cx="7329840" cy="397032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5760168-BBEB-4A01-9472-5189973C6C34}" type="datetimeFigureOut">
              <a:rPr lang="en-US"/>
              <a:pPr>
                <a:defRPr/>
              </a:pPr>
              <a:t>11/15/2016</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1756ED86-6280-4794-94D0-B7CB0C983274}" type="slidenum">
              <a:rPr lang="en-US"/>
              <a:pPr>
                <a:defRPr/>
              </a:pPr>
              <a:t>‹#›</a:t>
            </a:fld>
            <a:endParaRPr lang="en-US"/>
          </a:p>
        </p:txBody>
      </p:sp>
    </p:spTree>
    <p:extLst>
      <p:ext uri="{BB962C8B-B14F-4D97-AF65-F5344CB8AC3E}">
        <p14:creationId xmlns:p14="http://schemas.microsoft.com/office/powerpoint/2010/main" val="358612034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76014" y="527605"/>
            <a:ext cx="7016195" cy="610820"/>
          </a:xfrm>
        </p:spPr>
        <p:txBody>
          <a:bodyPr>
            <a:normAutofit/>
          </a:bodyPr>
          <a:lstStyle>
            <a:lvl1pPr algn="l">
              <a:defRPr sz="3600">
                <a:solidFill>
                  <a:srgbClr val="00B05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76015" y="1291130"/>
            <a:ext cx="7016195" cy="4581150"/>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B9943915-A13B-425F-B4BE-EF770722282F}" type="datetimeFigureOut">
              <a:rPr lang="en-US"/>
              <a:pPr>
                <a:defRPr/>
              </a:pPr>
              <a:t>11/15/2016</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F79A3F7C-25D1-4AD0-9E51-8D709C5600F6}" type="slidenum">
              <a:rPr lang="en-US"/>
              <a:pPr>
                <a:defRPr/>
              </a:pPr>
              <a:t>‹#›</a:t>
            </a:fld>
            <a:endParaRPr lang="en-US"/>
          </a:p>
        </p:txBody>
      </p:sp>
    </p:spTree>
    <p:extLst>
      <p:ext uri="{BB962C8B-B14F-4D97-AF65-F5344CB8AC3E}">
        <p14:creationId xmlns:p14="http://schemas.microsoft.com/office/powerpoint/2010/main" val="24007694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8878580A-E771-4B11-B63E-5DAACF08D691}" type="datetimeFigureOut">
              <a:rPr lang="en-US"/>
              <a:pPr>
                <a:defRPr/>
              </a:pPr>
              <a:t>11/15/2016</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E3CFC6F7-DCB1-4658-8CD4-A6D61B76DDE1}" type="slidenum">
              <a:rPr lang="en-US"/>
              <a:pPr>
                <a:defRPr/>
              </a:pPr>
              <a:t>‹#›</a:t>
            </a:fld>
            <a:endParaRPr lang="en-US"/>
          </a:p>
        </p:txBody>
      </p:sp>
    </p:spTree>
    <p:extLst>
      <p:ext uri="{BB962C8B-B14F-4D97-AF65-F5344CB8AC3E}">
        <p14:creationId xmlns:p14="http://schemas.microsoft.com/office/powerpoint/2010/main" val="19053063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7E333ED-70D4-4D0D-9B3F-CDB12FC2DAD7}" type="datetimeFigureOut">
              <a:rPr lang="en-US"/>
              <a:pPr>
                <a:defRPr/>
              </a:pPr>
              <a:t>11/15/2016</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350BCEDC-4C83-4A7B-A66C-23C106730C0D}" type="slidenum">
              <a:rPr lang="en-US"/>
              <a:pPr>
                <a:defRPr/>
              </a:pPr>
              <a:t>‹#›</a:t>
            </a:fld>
            <a:endParaRPr lang="en-US"/>
          </a:p>
        </p:txBody>
      </p:sp>
    </p:spTree>
    <p:extLst>
      <p:ext uri="{BB962C8B-B14F-4D97-AF65-F5344CB8AC3E}">
        <p14:creationId xmlns:p14="http://schemas.microsoft.com/office/powerpoint/2010/main" val="15876961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8140" y="1291130"/>
            <a:ext cx="8229600" cy="610820"/>
          </a:xfrm>
          <a:effectLst>
            <a:outerShdw blurRad="50800" dist="38100" dir="2700000" algn="tl" rotWithShape="0">
              <a:prstClr val="black">
                <a:alpha val="69000"/>
              </a:prstClr>
            </a:outerShdw>
          </a:effectLst>
        </p:spPr>
        <p:txBody>
          <a:bodyPr>
            <a:normAutofit/>
          </a:bodyPr>
          <a:lstStyle>
            <a:lvl1pPr algn="l">
              <a:defRPr sz="3600">
                <a:solidFill>
                  <a:srgbClr val="F1FF9B"/>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1670" y="1901950"/>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1670" y="2531813"/>
            <a:ext cx="4040188"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36790" y="1901950"/>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36790" y="2531813"/>
            <a:ext cx="4041775"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372E9786-1975-4AC5-9FF0-338755A65F73}" type="datetimeFigureOut">
              <a:rPr lang="en-US"/>
              <a:pPr>
                <a:defRPr/>
              </a:pPr>
              <a:t>11/15/2016</a:t>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41E90D05-E7AE-4480-AA0B-D4EBE76D0789}" type="slidenum">
              <a:rPr lang="en-US"/>
              <a:pPr>
                <a:defRPr/>
              </a:pPr>
              <a:t>‹#›</a:t>
            </a:fld>
            <a:endParaRPr lang="en-US"/>
          </a:p>
        </p:txBody>
      </p:sp>
    </p:spTree>
    <p:extLst>
      <p:ext uri="{BB962C8B-B14F-4D97-AF65-F5344CB8AC3E}">
        <p14:creationId xmlns:p14="http://schemas.microsoft.com/office/powerpoint/2010/main" val="214348795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3EFDA7DE-0C20-47C1-A4EC-748C0789E7A2}" type="datetimeFigureOut">
              <a:rPr lang="en-US"/>
              <a:pPr>
                <a:defRPr/>
              </a:pPr>
              <a:t>11/15/2016</a:t>
            </a:fld>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DF76483E-4909-4777-B793-71E8C70D54D0}" type="slidenum">
              <a:rPr lang="en-US"/>
              <a:pPr>
                <a:defRPr/>
              </a:pPr>
              <a:t>‹#›</a:t>
            </a:fld>
            <a:endParaRPr lang="en-US"/>
          </a:p>
        </p:txBody>
      </p:sp>
    </p:spTree>
    <p:extLst>
      <p:ext uri="{BB962C8B-B14F-4D97-AF65-F5344CB8AC3E}">
        <p14:creationId xmlns:p14="http://schemas.microsoft.com/office/powerpoint/2010/main" val="252243648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C66354E-2EF1-45A4-A7EC-66AA61D4DAD1}" type="datetimeFigureOut">
              <a:rPr lang="en-US"/>
              <a:pPr>
                <a:defRPr/>
              </a:pPr>
              <a:t>11/15/2016</a:t>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5079334D-9E22-4D6E-A8B4-76B8CBEAD1E4}" type="slidenum">
              <a:rPr lang="en-US"/>
              <a:pPr>
                <a:defRPr/>
              </a:pPr>
              <a:t>‹#›</a:t>
            </a:fld>
            <a:endParaRPr lang="en-US"/>
          </a:p>
        </p:txBody>
      </p:sp>
    </p:spTree>
    <p:extLst>
      <p:ext uri="{BB962C8B-B14F-4D97-AF65-F5344CB8AC3E}">
        <p14:creationId xmlns:p14="http://schemas.microsoft.com/office/powerpoint/2010/main" val="54391551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D3C81DA-0B01-4EE9-8D6D-CB149D162F57}" type="datetimeFigureOut">
              <a:rPr lang="en-US"/>
              <a:pPr>
                <a:defRPr/>
              </a:pPr>
              <a:t>11/15/2016</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CA12E330-3A6D-47BA-B1AA-E22CB040DEF7}" type="slidenum">
              <a:rPr lang="en-US"/>
              <a:pPr>
                <a:defRPr/>
              </a:pPr>
              <a:t>‹#›</a:t>
            </a:fld>
            <a:endParaRPr lang="en-US"/>
          </a:p>
        </p:txBody>
      </p:sp>
    </p:spTree>
    <p:extLst>
      <p:ext uri="{BB962C8B-B14F-4D97-AF65-F5344CB8AC3E}">
        <p14:creationId xmlns:p14="http://schemas.microsoft.com/office/powerpoint/2010/main" val="384153637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4EF6D11A-FE95-48CC-985F-A3EE2A3CF1D1}" type="datetimeFigureOut">
              <a:rPr lang="en-US"/>
              <a:pPr>
                <a:defRPr/>
              </a:pPr>
              <a:t>11/15/2016</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3BFFA608-AF08-4288-8CE1-9E4574F0BA02}" type="slidenum">
              <a:rPr lang="en-US"/>
              <a:pPr>
                <a:defRPr/>
              </a:pPr>
              <a:t>‹#›</a:t>
            </a:fld>
            <a:endParaRPr lang="en-US"/>
          </a:p>
        </p:txBody>
      </p:sp>
    </p:spTree>
    <p:extLst>
      <p:ext uri="{BB962C8B-B14F-4D97-AF65-F5344CB8AC3E}">
        <p14:creationId xmlns:p14="http://schemas.microsoft.com/office/powerpoint/2010/main" val="297449622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73AFEE83-C7B9-412F-ACC5-5B670EE60C59}" type="datetimeFigureOut">
              <a:rPr lang="en-US"/>
              <a:pPr>
                <a:defRPr/>
              </a:pPr>
              <a:t>11/15/2016</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57ACF613-9566-4E0C-BDB9-F1AA0F36F122}" type="slidenum">
              <a:rPr lang="en-US"/>
              <a:pPr>
                <a:defRPr/>
              </a:pPr>
              <a:t>‹#›</a:t>
            </a:fld>
            <a:endParaRPr lang="en-US"/>
          </a:p>
        </p:txBody>
      </p:sp>
    </p:spTree>
    <p:extLst>
      <p:ext uri="{BB962C8B-B14F-4D97-AF65-F5344CB8AC3E}">
        <p14:creationId xmlns:p14="http://schemas.microsoft.com/office/powerpoint/2010/main" val="233672818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BF59F44B-3689-4EFE-BBBE-99F4E44A0A53}" type="datetimeFigureOut">
              <a:rPr lang="en-US"/>
              <a:pPr>
                <a:defRPr/>
              </a:pPr>
              <a:t>11/15/2016</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A81847EE-E5CC-497F-A7DE-4FCF91DF6C44}" type="slidenum">
              <a:rPr lang="en-US"/>
              <a:pPr>
                <a:defRPr/>
              </a:pPr>
              <a:t>‹#›</a:t>
            </a:fld>
            <a:endParaRPr lang="en-US"/>
          </a:p>
        </p:txBody>
      </p:sp>
    </p:spTree>
    <p:extLst>
      <p:ext uri="{BB962C8B-B14F-4D97-AF65-F5344CB8AC3E}">
        <p14:creationId xmlns:p14="http://schemas.microsoft.com/office/powerpoint/2010/main" val="155324805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985720"/>
            <a:ext cx="82296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5" y="1596539"/>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226402"/>
            <a:ext cx="4040188"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36790" y="1596539"/>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36790" y="2226402"/>
            <a:ext cx="4041775"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11/15/2016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DDDDD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228600"/>
            <a:ext cx="6553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228600" y="1905000"/>
            <a:ext cx="6553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0" y="6629400"/>
            <a:ext cx="464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400">
                <a:latin typeface="+mn-lt"/>
                <a:cs typeface="+mn-cs"/>
              </a:defRPr>
            </a:lvl1pPr>
          </a:lstStyle>
          <a:p>
            <a:pPr>
              <a:defRPr/>
            </a:pPr>
            <a:endParaRPr lang="en-US">
              <a:solidFill>
                <a:srgbClr val="000000"/>
              </a:solidFill>
            </a:endParaRPr>
          </a:p>
        </p:txBody>
      </p:sp>
      <p:sp>
        <p:nvSpPr>
          <p:cNvPr id="1030" name="Rectangle 6"/>
          <p:cNvSpPr>
            <a:spLocks noGrp="1" noChangeArrowheads="1"/>
          </p:cNvSpPr>
          <p:nvPr>
            <p:ph type="sldNum" sz="quarter" idx="4"/>
          </p:nvPr>
        </p:nvSpPr>
        <p:spPr bwMode="auto">
          <a:xfrm>
            <a:off x="487680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fontAlgn="base">
              <a:spcBef>
                <a:spcPct val="0"/>
              </a:spcBef>
              <a:spcAft>
                <a:spcPct val="0"/>
              </a:spcAft>
              <a:defRPr/>
            </a:pPr>
            <a:fld id="{E4B8783D-DC79-40C4-9D32-65877920AD1B}" type="slidenum">
              <a:rPr lang="en-US">
                <a:solidFill>
                  <a:srgbClr val="000000"/>
                </a:solidFill>
                <a:cs typeface="Arial" panose="020B0604020202020204" pitchFamily="34" charset="0"/>
              </a:rPr>
              <a:pPr fontAlgn="base">
                <a:spcBef>
                  <a:spcPct val="0"/>
                </a:spcBef>
                <a:spcAft>
                  <a:spcPct val="0"/>
                </a:spcAft>
                <a:defRPr/>
              </a:pPr>
              <a:t>‹#›</a:t>
            </a:fld>
            <a:endParaRPr lang="en-US">
              <a:solidFill>
                <a:srgbClr val="000000"/>
              </a:solidFill>
              <a:cs typeface="Arial" panose="020B0604020202020204" pitchFamily="34" charset="0"/>
            </a:endParaRPr>
          </a:p>
        </p:txBody>
      </p:sp>
      <p:pic>
        <p:nvPicPr>
          <p:cNvPr id="2"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0" y="0"/>
            <a:ext cx="228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45908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Calibri"/>
              </a:defRPr>
            </a:lvl1pPr>
          </a:lstStyle>
          <a:p>
            <a:pPr>
              <a:defRPr/>
            </a:pPr>
            <a:fld id="{3441F419-DB0D-4366-8D80-822D64EFECEE}" type="datetimeFigureOut">
              <a:rPr lang="en-US">
                <a:cs typeface="Arial" panose="020B0604020202020204" pitchFamily="34" charset="0"/>
              </a:rPr>
              <a:pPr>
                <a:defRPr/>
              </a:pPr>
              <a:t>11/15/2016</a:t>
            </a:fld>
            <a:endParaRPr lang="en-US">
              <a:cs typeface="Arial" panose="020B0604020202020204"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a:defRPr>
            </a:lvl1pPr>
          </a:lstStyle>
          <a:p>
            <a:pPr>
              <a:defRPr/>
            </a:pPr>
            <a:endParaRPr lang="en-US">
              <a:cs typeface="Arial" panose="020B0604020202020204"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prstClr val="black">
                    <a:tint val="75000"/>
                  </a:prstClr>
                </a:solidFill>
                <a:latin typeface="Calibri"/>
              </a:defRPr>
            </a:lvl1pPr>
          </a:lstStyle>
          <a:p>
            <a:pPr>
              <a:defRPr/>
            </a:pPr>
            <a:fld id="{90D2E7D2-D0ED-435C-9858-83719EE25035}" type="slidenum">
              <a:rPr lang="en-US">
                <a:cs typeface="Arial" panose="020B0604020202020204" pitchFamily="34" charset="0"/>
              </a:rPr>
              <a:pPr>
                <a:defRPr/>
              </a:pPr>
              <a:t>‹#›</a:t>
            </a:fld>
            <a:endParaRPr lang="en-US">
              <a:cs typeface="Arial" panose="020B0604020202020204" pitchFamily="34" charset="0"/>
            </a:endParaRPr>
          </a:p>
        </p:txBody>
      </p:sp>
    </p:spTree>
    <p:extLst>
      <p:ext uri="{BB962C8B-B14F-4D97-AF65-F5344CB8AC3E}">
        <p14:creationId xmlns:p14="http://schemas.microsoft.com/office/powerpoint/2010/main" val="72359716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fade/>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Calibri"/>
              </a:defRPr>
            </a:lvl1pPr>
          </a:lstStyle>
          <a:p>
            <a:pPr>
              <a:defRPr/>
            </a:pPr>
            <a:fld id="{455AC45B-A3F6-479F-BB9A-870FEB72C15C}" type="datetimeFigureOut">
              <a:rPr lang="en-US">
                <a:cs typeface="Arial" panose="020B0604020202020204" pitchFamily="34" charset="0"/>
              </a:rPr>
              <a:pPr>
                <a:defRPr/>
              </a:pPr>
              <a:t>11/15/2016</a:t>
            </a:fld>
            <a:endParaRPr lang="en-US">
              <a:cs typeface="Arial" panose="020B0604020202020204"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a:defRPr>
            </a:lvl1pPr>
          </a:lstStyle>
          <a:p>
            <a:pPr>
              <a:defRPr/>
            </a:pPr>
            <a:endParaRPr lang="en-US">
              <a:cs typeface="Arial" panose="020B0604020202020204"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prstClr val="black">
                    <a:tint val="75000"/>
                  </a:prstClr>
                </a:solidFill>
                <a:latin typeface="Calibri"/>
              </a:defRPr>
            </a:lvl1pPr>
          </a:lstStyle>
          <a:p>
            <a:pPr>
              <a:defRPr/>
            </a:pPr>
            <a:fld id="{FE7231FD-461C-48C6-95DA-E2422522D945}" type="slidenum">
              <a:rPr lang="en-US">
                <a:cs typeface="Arial" panose="020B0604020202020204" pitchFamily="34" charset="0"/>
              </a:rPr>
              <a:pPr>
                <a:defRPr/>
              </a:pPr>
              <a:t>‹#›</a:t>
            </a:fld>
            <a:endParaRPr lang="en-US">
              <a:cs typeface="Arial" panose="020B0604020202020204" pitchFamily="34" charset="0"/>
            </a:endParaRPr>
          </a:p>
        </p:txBody>
      </p:sp>
    </p:spTree>
    <p:extLst>
      <p:ext uri="{BB962C8B-B14F-4D97-AF65-F5344CB8AC3E}">
        <p14:creationId xmlns:p14="http://schemas.microsoft.com/office/powerpoint/2010/main" val="51817186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ransition>
    <p:fade/>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17.jpeg"/><Relationship Id="rId7" Type="http://schemas.openxmlformats.org/officeDocument/2006/relationships/diagramColors" Target="../diagrams/colors12.xml"/><Relationship Id="rId2" Type="http://schemas.openxmlformats.org/officeDocument/2006/relationships/notesSlide" Target="../notesSlides/notesSlide7.xml"/><Relationship Id="rId1" Type="http://schemas.openxmlformats.org/officeDocument/2006/relationships/slideLayout" Target="../slideLayouts/slideLayout30.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9.xml"/><Relationship Id="rId1" Type="http://schemas.openxmlformats.org/officeDocument/2006/relationships/slideLayout" Target="../slideLayouts/slideLayout4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0.gif"/></Relationships>
</file>

<file path=ppt/slides/_rels/slide1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2.gif"/></Relationships>
</file>

<file path=ppt/slides/_rels/slide1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26.png"/><Relationship Id="rId5" Type="http://schemas.openxmlformats.org/officeDocument/2006/relationships/image" Target="../media/image25.gif"/><Relationship Id="rId4" Type="http://schemas.openxmlformats.org/officeDocument/2006/relationships/image" Target="../media/image24.gif"/></Relationships>
</file>

<file path=ppt/slides/_rels/slide1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Layout" Target="../diagrams/layout14.xml"/><Relationship Id="rId7" Type="http://schemas.openxmlformats.org/officeDocument/2006/relationships/slide" Target="slide5.xml"/><Relationship Id="rId2" Type="http://schemas.openxmlformats.org/officeDocument/2006/relationships/diagramData" Target="../diagrams/data14.xml"/><Relationship Id="rId1" Type="http://schemas.openxmlformats.org/officeDocument/2006/relationships/slideLayout" Target="../slideLayouts/slideLayout1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22.gif"/><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4.xml"/><Relationship Id="rId1" Type="http://schemas.openxmlformats.org/officeDocument/2006/relationships/slideLayout" Target="../slideLayouts/slideLayout17.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9.xml.rels><?xml version="1.0" encoding="UTF-8" standalone="yes"?>
<Relationships xmlns="http://schemas.openxmlformats.org/package/2006/relationships"><Relationship Id="rId8" Type="http://schemas.openxmlformats.org/officeDocument/2006/relationships/image" Target="../media/image22.gif"/><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5.xml"/><Relationship Id="rId1" Type="http://schemas.openxmlformats.org/officeDocument/2006/relationships/slideLayout" Target="../slideLayouts/slideLayout17.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17.xml"/><Relationship Id="rId3" Type="http://schemas.openxmlformats.org/officeDocument/2006/relationships/slide" Target="slide5.xml"/><Relationship Id="rId7" Type="http://schemas.openxmlformats.org/officeDocument/2006/relationships/diagramQuickStyle" Target="../diagrams/quickStyle17.xml"/><Relationship Id="rId2" Type="http://schemas.openxmlformats.org/officeDocument/2006/relationships/image" Target="../media/image22.gif"/><Relationship Id="rId1" Type="http://schemas.openxmlformats.org/officeDocument/2006/relationships/slideLayout" Target="../slideLayouts/slideLayout17.xml"/><Relationship Id="rId6" Type="http://schemas.openxmlformats.org/officeDocument/2006/relationships/diagramLayout" Target="../diagrams/layout17.xml"/><Relationship Id="rId5" Type="http://schemas.openxmlformats.org/officeDocument/2006/relationships/diagramData" Target="../diagrams/data17.xml"/><Relationship Id="rId4" Type="http://schemas.openxmlformats.org/officeDocument/2006/relationships/image" Target="../media/image7.jpeg"/><Relationship Id="rId9" Type="http://schemas.microsoft.com/office/2007/relationships/diagramDrawing" Target="../diagrams/drawing1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31.wmf"/><Relationship Id="rId5" Type="http://schemas.openxmlformats.org/officeDocument/2006/relationships/oleObject" Target="../embeddings/oleObject1.bin"/><Relationship Id="rId4" Type="http://schemas.openxmlformats.org/officeDocument/2006/relationships/image" Target="../media/image27.gif"/></Relationships>
</file>

<file path=ppt/slides/_rels/slide22.xml.rels><?xml version="1.0" encoding="UTF-8" standalone="yes"?>
<Relationships xmlns="http://schemas.openxmlformats.org/package/2006/relationships"><Relationship Id="rId8" Type="http://schemas.openxmlformats.org/officeDocument/2006/relationships/image" Target="../media/image33.gif"/><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3.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notesSlide" Target="../notesSlides/notesSlide18.xml"/><Relationship Id="rId7" Type="http://schemas.openxmlformats.org/officeDocument/2006/relationships/diagramColors" Target="../diagrams/colors19.xml"/><Relationship Id="rId2" Type="http://schemas.openxmlformats.org/officeDocument/2006/relationships/slideLayout" Target="../slideLayouts/slideLayout17.xml"/><Relationship Id="rId1" Type="http://schemas.openxmlformats.org/officeDocument/2006/relationships/vmlDrawing" Target="../drawings/vmlDrawing2.vml"/><Relationship Id="rId6" Type="http://schemas.openxmlformats.org/officeDocument/2006/relationships/diagramQuickStyle" Target="../diagrams/quickStyle19.xml"/><Relationship Id="rId5" Type="http://schemas.openxmlformats.org/officeDocument/2006/relationships/diagramLayout" Target="../diagrams/layout19.xml"/><Relationship Id="rId10" Type="http://schemas.openxmlformats.org/officeDocument/2006/relationships/image" Target="../media/image31.wmf"/><Relationship Id="rId4" Type="http://schemas.openxmlformats.org/officeDocument/2006/relationships/diagramData" Target="../diagrams/data19.xml"/><Relationship Id="rId9"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19.xml"/><Relationship Id="rId1" Type="http://schemas.openxmlformats.org/officeDocument/2006/relationships/slideLayout" Target="../slideLayouts/slideLayout19.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35.gif"/><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5.jpg"/><Relationship Id="rId7" Type="http://schemas.openxmlformats.org/officeDocument/2006/relationships/diagramColors" Target="../diagrams/colors5.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4.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6.jpeg"/><Relationship Id="rId1" Type="http://schemas.openxmlformats.org/officeDocument/2006/relationships/slideLayout" Target="../slideLayouts/slideLayout3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7.jpeg"/></Relationships>
</file>

<file path=ppt/slides/_rels/slide6.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8.jpeg"/><Relationship Id="rId7" Type="http://schemas.openxmlformats.org/officeDocument/2006/relationships/diagramColors" Target="../diagrams/colors8.xml"/><Relationship Id="rId2" Type="http://schemas.openxmlformats.org/officeDocument/2006/relationships/notesSlide" Target="../notesSlides/notesSlide3.xml"/><Relationship Id="rId1" Type="http://schemas.openxmlformats.org/officeDocument/2006/relationships/slideLayout" Target="../slideLayouts/slideLayout30.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7.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0.jpeg"/><Relationship Id="rId7" Type="http://schemas.openxmlformats.org/officeDocument/2006/relationships/diagramColors" Target="../diagrams/colors9.xml"/><Relationship Id="rId2" Type="http://schemas.openxmlformats.org/officeDocument/2006/relationships/notesSlide" Target="../notesSlides/notesSlide4.xml"/><Relationship Id="rId1" Type="http://schemas.openxmlformats.org/officeDocument/2006/relationships/slideLayout" Target="../slideLayouts/slideLayout30.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8.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1.jpeg"/><Relationship Id="rId7" Type="http://schemas.openxmlformats.org/officeDocument/2006/relationships/diagramColors" Target="../diagrams/colors10.xml"/><Relationship Id="rId2" Type="http://schemas.openxmlformats.org/officeDocument/2006/relationships/notesSlide" Target="../notesSlides/notesSlide5.xml"/><Relationship Id="rId1" Type="http://schemas.openxmlformats.org/officeDocument/2006/relationships/slideLayout" Target="../slideLayouts/slideLayout30.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9.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1.jpeg"/><Relationship Id="rId7" Type="http://schemas.openxmlformats.org/officeDocument/2006/relationships/diagramColors" Target="../diagrams/colors11.xml"/><Relationship Id="rId2" Type="http://schemas.openxmlformats.org/officeDocument/2006/relationships/notesSlide" Target="../notesSlides/notesSlide6.xml"/><Relationship Id="rId1" Type="http://schemas.openxmlformats.org/officeDocument/2006/relationships/slideLayout" Target="../slideLayouts/slideLayout30.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D0005E">
              <a:alpha val="80000"/>
            </a:srgbClr>
          </a:solidFill>
        </p:spPr>
        <p:txBody>
          <a:bodyPr>
            <a:noAutofit/>
          </a:bodyPr>
          <a:lstStyle/>
          <a:p>
            <a:r>
              <a:rPr lang="en-US" sz="4500" b="1" dirty="0">
                <a:solidFill>
                  <a:srgbClr val="FFFF00"/>
                </a:solidFill>
                <a:latin typeface="Imprint MT Shadow" panose="04020605060303030202" pitchFamily="82" charset="0"/>
              </a:rPr>
              <a:t>Phar 43: </a:t>
            </a:r>
            <a:r>
              <a:rPr lang="en-US" sz="4500" b="1" dirty="0" smtClean="0">
                <a:solidFill>
                  <a:srgbClr val="FFFF00"/>
                </a:solidFill>
                <a:latin typeface="Imprint MT Shadow" panose="04020605060303030202" pitchFamily="82" charset="0"/>
              </a:rPr>
              <a:t>QC II W/</a:t>
            </a:r>
            <a:br>
              <a:rPr lang="en-US" sz="4500" b="1" dirty="0" smtClean="0">
                <a:solidFill>
                  <a:srgbClr val="FFFF00"/>
                </a:solidFill>
                <a:latin typeface="Imprint MT Shadow" panose="04020605060303030202" pitchFamily="82" charset="0"/>
              </a:rPr>
            </a:br>
            <a:r>
              <a:rPr lang="en-US" sz="4500" b="1" dirty="0" smtClean="0">
                <a:solidFill>
                  <a:srgbClr val="FFFF00"/>
                </a:solidFill>
                <a:latin typeface="Imprint MT Shadow" panose="04020605060303030202" pitchFamily="82" charset="0"/>
              </a:rPr>
              <a:t>INTRUMENTATION</a:t>
            </a:r>
            <a:endParaRPr lang="en-US" sz="4500" b="1" dirty="0">
              <a:solidFill>
                <a:srgbClr val="FFFF00"/>
              </a:solidFill>
              <a:latin typeface="Imprint MT Shadow" panose="04020605060303030202" pitchFamily="82" charset="0"/>
            </a:endParaRPr>
          </a:p>
        </p:txBody>
      </p:sp>
      <p:sp>
        <p:nvSpPr>
          <p:cNvPr id="3" name="Subtitle 2"/>
          <p:cNvSpPr>
            <a:spLocks noGrp="1"/>
          </p:cNvSpPr>
          <p:nvPr>
            <p:ph type="subTitle" idx="1"/>
          </p:nvPr>
        </p:nvSpPr>
        <p:spPr>
          <a:xfrm>
            <a:off x="2795542" y="5719575"/>
            <a:ext cx="6400800" cy="1068935"/>
          </a:xfrm>
        </p:spPr>
        <p:txBody>
          <a:bodyPr>
            <a:normAutofit fontScale="92500" lnSpcReduction="10000"/>
          </a:bodyPr>
          <a:lstStyle/>
          <a:p>
            <a:endParaRPr lang="en-US" sz="1200" dirty="0" smtClean="0"/>
          </a:p>
          <a:p>
            <a:endParaRPr lang="en-US" sz="1200" dirty="0"/>
          </a:p>
          <a:p>
            <a:endParaRPr lang="en-US" sz="1200" dirty="0" smtClean="0"/>
          </a:p>
          <a:p>
            <a:endParaRPr lang="en-US" sz="1200" dirty="0"/>
          </a:p>
          <a:p>
            <a:r>
              <a:rPr lang="en-US" sz="1600" dirty="0" smtClean="0"/>
              <a:t>LOUJESSA D. ARCELO, </a:t>
            </a:r>
            <a:r>
              <a:rPr lang="en-US" sz="1600" dirty="0" err="1" smtClean="0"/>
              <a:t>RPh</a:t>
            </a:r>
            <a:r>
              <a:rPr lang="en-US" sz="1600" dirty="0" smtClean="0"/>
              <a:t>, MS Pharm</a:t>
            </a:r>
            <a:endParaRPr lang="en-US" sz="1600" dirty="0"/>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http://www.ahcancal.org/SiteCollectionImages/header_images/quality_init_head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85838"/>
            <a:ext cx="8093075" cy="534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8093365" y="-83215"/>
            <a:ext cx="1059785"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sz="4000" b="1" dirty="0">
                <a:solidFill>
                  <a:prstClr val="black"/>
                </a:solidFill>
                <a:effectLst>
                  <a:outerShdw blurRad="38100" dist="38100" dir="2700000" algn="tl">
                    <a:srgbClr val="000000">
                      <a:alpha val="43137"/>
                    </a:srgbClr>
                  </a:outerShdw>
                </a:effectLst>
              </a:rPr>
              <a:t>WHY IS QUALITY IMPORTANT ?</a:t>
            </a:r>
          </a:p>
        </p:txBody>
      </p:sp>
      <p:graphicFrame>
        <p:nvGraphicFramePr>
          <p:cNvPr id="5" name="Diagram 4"/>
          <p:cNvGraphicFramePr/>
          <p:nvPr/>
        </p:nvGraphicFramePr>
        <p:xfrm>
          <a:off x="754375" y="1397000"/>
          <a:ext cx="6865625" cy="47806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5001923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93365" y="-83215"/>
            <a:ext cx="1059785"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sz="4000" b="1" dirty="0">
                <a:solidFill>
                  <a:prstClr val="black"/>
                </a:solidFill>
                <a:effectLst>
                  <a:outerShdw blurRad="38100" dist="38100" dir="2700000" algn="tl">
                    <a:srgbClr val="000000">
                      <a:alpha val="43137"/>
                    </a:srgbClr>
                  </a:outerShdw>
                </a:effectLst>
              </a:rPr>
              <a:t>HOW CAN QUALITY BE IMPROVED?</a:t>
            </a:r>
          </a:p>
        </p:txBody>
      </p:sp>
      <p:pic>
        <p:nvPicPr>
          <p:cNvPr id="60419" name="Picture 2" descr="http://upload.wikimedia.org/wikipedia/commons/a/a8/PDCA_Proc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85838"/>
            <a:ext cx="8083550"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89443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215"/>
            <a:ext cx="8229600" cy="1143000"/>
          </a:xfrm>
          <a:solidFill>
            <a:schemeClr val="bg1"/>
          </a:solidFill>
        </p:spPr>
        <p:txBody>
          <a:bodyPr/>
          <a:lstStyle/>
          <a:p>
            <a:r>
              <a:rPr lang="en-US" b="1" dirty="0" smtClean="0"/>
              <a:t>ACTIVITY…</a:t>
            </a:r>
            <a:endParaRPr lang="en-US" b="1" dirty="0"/>
          </a:p>
        </p:txBody>
      </p:sp>
      <p:graphicFrame>
        <p:nvGraphicFramePr>
          <p:cNvPr id="3" name="Diagram 2"/>
          <p:cNvGraphicFramePr/>
          <p:nvPr>
            <p:extLst>
              <p:ext uri="{D42A27DB-BD31-4B8C-83A1-F6EECF244321}">
                <p14:modId xmlns:p14="http://schemas.microsoft.com/office/powerpoint/2010/main" val="3054130920"/>
              </p:ext>
            </p:extLst>
          </p:nvPr>
        </p:nvGraphicFramePr>
        <p:xfrm>
          <a:off x="754376" y="1291130"/>
          <a:ext cx="6871724" cy="4640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Image result for back arrow ANIMATION">
            <a:hlinkClick r:id="rId8" action="ppaction://hlinksldjump"/>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73395" y="5931422"/>
            <a:ext cx="1121041" cy="89683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07184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5500" b="1" dirty="0" smtClean="0">
                <a:solidFill>
                  <a:srgbClr val="FF3300"/>
                </a:solidFill>
                <a:effectLst>
                  <a:outerShdw blurRad="38100" dist="38100" dir="2700000" algn="tl">
                    <a:srgbClr val="000000">
                      <a:alpha val="43137"/>
                    </a:srgbClr>
                  </a:outerShdw>
                </a:effectLst>
                <a:latin typeface="Showcard Gothic" pitchFamily="82" charset="0"/>
              </a:rPr>
              <a:t>TOTAL QUALITY MANAGEMENT</a:t>
            </a:r>
            <a:endParaRPr lang="en-US" sz="5500" dirty="0"/>
          </a:p>
        </p:txBody>
      </p:sp>
      <p:sp>
        <p:nvSpPr>
          <p:cNvPr id="3" name="Content Placeholder 2"/>
          <p:cNvSpPr>
            <a:spLocks noGrp="1"/>
          </p:cNvSpPr>
          <p:nvPr>
            <p:ph idx="1"/>
          </p:nvPr>
        </p:nvSpPr>
        <p:spPr>
          <a:xfrm>
            <a:off x="228600" y="2209800"/>
            <a:ext cx="6553200" cy="4419600"/>
          </a:xfrm>
        </p:spPr>
        <p:txBody>
          <a:bodyPr/>
          <a:lstStyle/>
          <a:p>
            <a:pPr eaLnBrk="1" hangingPunct="1">
              <a:buFontTx/>
              <a:buBlip>
                <a:blip r:embed="rId3"/>
              </a:buBlip>
              <a:defRPr/>
            </a:pPr>
            <a:r>
              <a:rPr lang="en-US" sz="3500" b="1" dirty="0" smtClean="0">
                <a:solidFill>
                  <a:srgbClr val="002060"/>
                </a:solidFill>
                <a:effectLst>
                  <a:outerShdw blurRad="38100" dist="38100" dir="2700000" algn="tl">
                    <a:srgbClr val="000000">
                      <a:alpha val="43137"/>
                    </a:srgbClr>
                  </a:outerShdw>
                </a:effectLst>
                <a:latin typeface="Corbel" pitchFamily="34" charset="0"/>
              </a:rPr>
              <a:t>A concept, approach or tool used by manufacturing companies whereby management and labor join forces to build quality into products while helping to assure the company’s financial success. </a:t>
            </a:r>
            <a:endParaRPr lang="en-US" sz="3500" b="1" dirty="0">
              <a:solidFill>
                <a:srgbClr val="002060"/>
              </a:solidFill>
              <a:effectLst>
                <a:outerShdw blurRad="38100" dist="38100" dir="2700000" algn="tl">
                  <a:srgbClr val="000000">
                    <a:alpha val="43137"/>
                  </a:srgbClr>
                </a:outerShdw>
              </a:effectLst>
              <a:latin typeface="Corbel" pitchFamily="34" charset="0"/>
            </a:endParaRPr>
          </a:p>
        </p:txBody>
      </p:sp>
      <p:sp>
        <p:nvSpPr>
          <p:cNvPr id="4" name="Minus 3"/>
          <p:cNvSpPr/>
          <p:nvPr/>
        </p:nvSpPr>
        <p:spPr>
          <a:xfrm>
            <a:off x="-838200" y="1752600"/>
            <a:ext cx="8839200" cy="381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FFFF"/>
              </a:solidFill>
            </a:endParaRPr>
          </a:p>
        </p:txBody>
      </p:sp>
      <p:pic>
        <p:nvPicPr>
          <p:cNvPr id="64517" name="Picture 5" descr="Thumbs_up.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667000"/>
            <a:ext cx="13716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570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500"/>
                                        <p:tgtEl>
                                          <p:spTgt spid="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133600"/>
            <a:ext cx="6553200" cy="4419600"/>
          </a:xfrm>
        </p:spPr>
        <p:txBody>
          <a:bodyPr/>
          <a:lstStyle/>
          <a:p>
            <a:pPr eaLnBrk="1" hangingPunct="1">
              <a:buFontTx/>
              <a:buNone/>
              <a:defRPr/>
            </a:pPr>
            <a:r>
              <a:rPr lang="en-US" b="1" u="sng" dirty="0" smtClean="0">
                <a:solidFill>
                  <a:srgbClr val="CC0066"/>
                </a:solidFill>
                <a:effectLst>
                  <a:outerShdw blurRad="38100" dist="38100" dir="2700000" algn="tl">
                    <a:srgbClr val="000000">
                      <a:alpha val="43137"/>
                    </a:srgbClr>
                  </a:outerShdw>
                </a:effectLst>
                <a:latin typeface="Corbel" pitchFamily="34" charset="0"/>
              </a:rPr>
              <a:t>BASIC PRINCIPLE</a:t>
            </a:r>
          </a:p>
          <a:p>
            <a:pPr lvl="1" eaLnBrk="1" hangingPunct="1">
              <a:buFontTx/>
              <a:buBlip>
                <a:blip r:embed="rId3"/>
              </a:buBlip>
              <a:defRPr/>
            </a:pPr>
            <a:r>
              <a:rPr lang="en-US" dirty="0" smtClean="0">
                <a:effectLst>
                  <a:outerShdw blurRad="38100" dist="38100" dir="2700000" algn="tl">
                    <a:srgbClr val="000000">
                      <a:alpha val="43137"/>
                    </a:srgbClr>
                  </a:outerShdw>
                </a:effectLst>
                <a:latin typeface="Corbel" pitchFamily="34" charset="0"/>
              </a:rPr>
              <a:t>Continually improve quality and service while minimizing costs and maximizing resource utilization.</a:t>
            </a:r>
          </a:p>
          <a:p>
            <a:pPr eaLnBrk="1" hangingPunct="1">
              <a:buFontTx/>
              <a:buNone/>
              <a:defRPr/>
            </a:pPr>
            <a:r>
              <a:rPr lang="en-US" b="1" i="1" dirty="0" smtClean="0">
                <a:solidFill>
                  <a:srgbClr val="CC0066"/>
                </a:solidFill>
                <a:effectLst>
                  <a:outerShdw blurRad="38100" dist="38100" dir="2700000" algn="tl">
                    <a:srgbClr val="000000">
                      <a:alpha val="43137"/>
                    </a:srgbClr>
                  </a:outerShdw>
                </a:effectLst>
                <a:latin typeface="Corbel" pitchFamily="34" charset="0"/>
              </a:rPr>
              <a:t>Changed Emphasis</a:t>
            </a:r>
          </a:p>
          <a:p>
            <a:pPr lvl="1" eaLnBrk="1" hangingPunct="1">
              <a:buFontTx/>
              <a:buBlip>
                <a:blip r:embed="rId3"/>
              </a:buBlip>
              <a:defRPr/>
            </a:pPr>
            <a:r>
              <a:rPr lang="en-US" dirty="0" smtClean="0">
                <a:effectLst>
                  <a:outerShdw blurRad="38100" dist="38100" dir="2700000" algn="tl">
                    <a:srgbClr val="000000">
                      <a:alpha val="43137"/>
                    </a:srgbClr>
                  </a:outerShdw>
                </a:effectLst>
                <a:latin typeface="Corbel" pitchFamily="34" charset="0"/>
              </a:rPr>
              <a:t>Directed towards defect prevention (proactive) rather than defect detection (after the fact).</a:t>
            </a:r>
            <a:endParaRPr lang="en-US" dirty="0">
              <a:effectLst>
                <a:outerShdw blurRad="38100" dist="38100" dir="2700000" algn="tl">
                  <a:srgbClr val="000000">
                    <a:alpha val="43137"/>
                  </a:srgbClr>
                </a:outerShdw>
              </a:effectLst>
              <a:latin typeface="Corbel" pitchFamily="34" charset="0"/>
            </a:endParaRPr>
          </a:p>
        </p:txBody>
      </p:sp>
      <p:sp>
        <p:nvSpPr>
          <p:cNvPr id="4" name="Title 1"/>
          <p:cNvSpPr>
            <a:spLocks noGrp="1"/>
          </p:cNvSpPr>
          <p:nvPr>
            <p:ph type="title"/>
          </p:nvPr>
        </p:nvSpPr>
        <p:spPr/>
        <p:txBody>
          <a:bodyPr/>
          <a:lstStyle/>
          <a:p>
            <a:pPr eaLnBrk="1" hangingPunct="1">
              <a:defRPr/>
            </a:pPr>
            <a:r>
              <a:rPr lang="en-US" sz="5500" b="1" dirty="0" smtClean="0">
                <a:solidFill>
                  <a:srgbClr val="FF3300"/>
                </a:solidFill>
                <a:effectLst>
                  <a:outerShdw blurRad="38100" dist="38100" dir="2700000" algn="tl">
                    <a:srgbClr val="000000">
                      <a:alpha val="43137"/>
                    </a:srgbClr>
                  </a:outerShdw>
                </a:effectLst>
                <a:latin typeface="Showcard Gothic" pitchFamily="82" charset="0"/>
              </a:rPr>
              <a:t>TOTAL QUALITY MANAGEMENT</a:t>
            </a:r>
            <a:endParaRPr lang="en-US" sz="5500" dirty="0"/>
          </a:p>
        </p:txBody>
      </p:sp>
      <p:sp>
        <p:nvSpPr>
          <p:cNvPr id="5" name="Minus 4"/>
          <p:cNvSpPr/>
          <p:nvPr/>
        </p:nvSpPr>
        <p:spPr>
          <a:xfrm>
            <a:off x="-838200" y="1752600"/>
            <a:ext cx="8839200" cy="381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FFFF"/>
              </a:solidFill>
            </a:endParaRPr>
          </a:p>
        </p:txBody>
      </p:sp>
      <p:pic>
        <p:nvPicPr>
          <p:cNvPr id="71685" name="Picture 5" descr="search-animation.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447800"/>
            <a:ext cx="9620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1805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5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500"/>
                                        <p:tgtEl>
                                          <p:spTgt spid="3">
                                            <p:txEl>
                                              <p:pRg st="0" end="0"/>
                                            </p:txEl>
                                          </p:spTgt>
                                        </p:tgtEl>
                                      </p:cBhvr>
                                    </p:animEffect>
                                  </p:childTnLst>
                                </p:cTn>
                              </p:par>
                              <p:par>
                                <p:cTn id="17" presetID="29"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500"/>
                                        <p:tgtEl>
                                          <p:spTgt spid="3">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7" dur="5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8" dur="500"/>
                                        <p:tgtEl>
                                          <p:spTgt spid="3">
                                            <p:txEl>
                                              <p:pRg st="2" end="2"/>
                                            </p:txEl>
                                          </p:spTgt>
                                        </p:tgtEl>
                                      </p:cBhvr>
                                    </p:animEffect>
                                  </p:childTnLst>
                                </p:cTn>
                              </p:par>
                              <p:par>
                                <p:cTn id="29" presetID="29"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2" dur="5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81200"/>
            <a:ext cx="6553200" cy="4419600"/>
          </a:xfrm>
        </p:spPr>
        <p:txBody>
          <a:bodyPr/>
          <a:lstStyle/>
          <a:p>
            <a:pPr eaLnBrk="1" hangingPunct="1">
              <a:buFontTx/>
              <a:buBlip>
                <a:blip r:embed="rId3"/>
              </a:buBlip>
            </a:pPr>
            <a:r>
              <a:rPr lang="en-US" altLang="en-US" smtClean="0"/>
              <a:t>CUSTOMER – People (focus)</a:t>
            </a:r>
          </a:p>
          <a:p>
            <a:pPr eaLnBrk="1" hangingPunct="1">
              <a:buFontTx/>
              <a:buBlip>
                <a:blip r:embed="rId3"/>
              </a:buBlip>
            </a:pPr>
            <a:endParaRPr lang="en-US" altLang="en-US" smtClean="0"/>
          </a:p>
          <a:p>
            <a:pPr eaLnBrk="1" hangingPunct="1">
              <a:buFontTx/>
              <a:buBlip>
                <a:blip r:embed="rId3"/>
              </a:buBlip>
            </a:pPr>
            <a:endParaRPr lang="en-US" altLang="en-US" smtClean="0"/>
          </a:p>
          <a:p>
            <a:pPr eaLnBrk="1" hangingPunct="1">
              <a:buFontTx/>
              <a:buBlip>
                <a:blip r:embed="rId3"/>
              </a:buBlip>
            </a:pPr>
            <a:r>
              <a:rPr lang="en-US" altLang="en-US" smtClean="0"/>
              <a:t>PROCESS Improvement</a:t>
            </a:r>
          </a:p>
          <a:p>
            <a:pPr eaLnBrk="1" hangingPunct="1">
              <a:buFontTx/>
              <a:buBlip>
                <a:blip r:embed="rId3"/>
              </a:buBlip>
            </a:pPr>
            <a:endParaRPr lang="en-US" altLang="en-US" smtClean="0"/>
          </a:p>
          <a:p>
            <a:pPr eaLnBrk="1" hangingPunct="1">
              <a:buFontTx/>
              <a:buBlip>
                <a:blip r:embed="rId3"/>
              </a:buBlip>
            </a:pPr>
            <a:endParaRPr lang="en-US" altLang="en-US" smtClean="0"/>
          </a:p>
          <a:p>
            <a:pPr eaLnBrk="1" hangingPunct="1">
              <a:buFontTx/>
              <a:buBlip>
                <a:blip r:embed="rId3"/>
              </a:buBlip>
            </a:pPr>
            <a:r>
              <a:rPr lang="en-US" altLang="en-US" smtClean="0"/>
              <a:t>TOTAL Involvement</a:t>
            </a:r>
          </a:p>
        </p:txBody>
      </p:sp>
      <p:sp>
        <p:nvSpPr>
          <p:cNvPr id="4" name="Title 1"/>
          <p:cNvSpPr>
            <a:spLocks noGrp="1"/>
          </p:cNvSpPr>
          <p:nvPr>
            <p:ph type="title"/>
          </p:nvPr>
        </p:nvSpPr>
        <p:spPr>
          <a:xfrm>
            <a:off x="228600" y="76200"/>
            <a:ext cx="6553200" cy="1447800"/>
          </a:xfrm>
        </p:spPr>
        <p:txBody>
          <a:bodyPr/>
          <a:lstStyle/>
          <a:p>
            <a:pPr eaLnBrk="1" hangingPunct="1">
              <a:defRPr/>
            </a:pPr>
            <a:r>
              <a:rPr lang="en-US" sz="5000" b="1" dirty="0" smtClean="0">
                <a:solidFill>
                  <a:srgbClr val="CC0099"/>
                </a:solidFill>
                <a:effectLst>
                  <a:outerShdw blurRad="38100" dist="38100" dir="2700000" algn="tl">
                    <a:srgbClr val="000000">
                      <a:alpha val="43137"/>
                    </a:srgbClr>
                  </a:outerShdw>
                </a:effectLst>
              </a:rPr>
              <a:t>Factors affecting TQM</a:t>
            </a:r>
            <a:endParaRPr lang="en-US" sz="5000" dirty="0">
              <a:solidFill>
                <a:srgbClr val="CC0099"/>
              </a:solidFill>
            </a:endParaRPr>
          </a:p>
        </p:txBody>
      </p:sp>
      <p:sp>
        <p:nvSpPr>
          <p:cNvPr id="5" name="Minus 4"/>
          <p:cNvSpPr/>
          <p:nvPr/>
        </p:nvSpPr>
        <p:spPr>
          <a:xfrm>
            <a:off x="-838200" y="1524000"/>
            <a:ext cx="8839200" cy="381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FFFF"/>
              </a:solidFill>
            </a:endParaRPr>
          </a:p>
        </p:txBody>
      </p:sp>
      <p:pic>
        <p:nvPicPr>
          <p:cNvPr id="6" name="Picture 5" descr="m.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133600"/>
            <a:ext cx="133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m.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4419600"/>
            <a:ext cx="26003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48200" y="5657850"/>
            <a:ext cx="16859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3151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5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500"/>
                                        <p:tgtEl>
                                          <p:spTgt spid="3">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2" dur="5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500"/>
                                        <p:tgtEl>
                                          <p:spTgt spid="3">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29" dur="5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0" dur="500"/>
                                        <p:tgtEl>
                                          <p:spTgt spid="3">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par>
                                <p:cTn id="38" presetID="53" presetClass="entr" presetSubtype="0"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Effect transition="in" filter="fade">
                                      <p:cBhvr>
                                        <p:cTn id="42" dur="500"/>
                                        <p:tgtEl>
                                          <p:spTgt spid="7"/>
                                        </p:tgtEl>
                                      </p:cBhvr>
                                    </p:animEffect>
                                  </p:childTnLst>
                                </p:cTn>
                              </p:par>
                              <p:par>
                                <p:cTn id="43" presetID="53" presetClass="entr" presetSubtype="0" fill="hold" nodeType="withEffect">
                                  <p:stCondLst>
                                    <p:cond delay="0"/>
                                  </p:stCondLst>
                                  <p:childTnLst>
                                    <p:set>
                                      <p:cBhvr>
                                        <p:cTn id="44" dur="1" fill="hold">
                                          <p:stCondLst>
                                            <p:cond delay="0"/>
                                          </p:stCondLst>
                                        </p:cTn>
                                        <p:tgtEl>
                                          <p:spTgt spid="27650"/>
                                        </p:tgtEl>
                                        <p:attrNameLst>
                                          <p:attrName>style.visibility</p:attrName>
                                        </p:attrNameLst>
                                      </p:cBhvr>
                                      <p:to>
                                        <p:strVal val="visible"/>
                                      </p:to>
                                    </p:set>
                                    <p:anim calcmode="lin" valueType="num">
                                      <p:cBhvr>
                                        <p:cTn id="45" dur="500" fill="hold"/>
                                        <p:tgtEl>
                                          <p:spTgt spid="27650"/>
                                        </p:tgtEl>
                                        <p:attrNameLst>
                                          <p:attrName>ppt_w</p:attrName>
                                        </p:attrNameLst>
                                      </p:cBhvr>
                                      <p:tavLst>
                                        <p:tav tm="0">
                                          <p:val>
                                            <p:fltVal val="0"/>
                                          </p:val>
                                        </p:tav>
                                        <p:tav tm="100000">
                                          <p:val>
                                            <p:strVal val="#ppt_w"/>
                                          </p:val>
                                        </p:tav>
                                      </p:tavLst>
                                    </p:anim>
                                    <p:anim calcmode="lin" valueType="num">
                                      <p:cBhvr>
                                        <p:cTn id="46" dur="500" fill="hold"/>
                                        <p:tgtEl>
                                          <p:spTgt spid="27650"/>
                                        </p:tgtEl>
                                        <p:attrNameLst>
                                          <p:attrName>ppt_h</p:attrName>
                                        </p:attrNameLst>
                                      </p:cBhvr>
                                      <p:tavLst>
                                        <p:tav tm="0">
                                          <p:val>
                                            <p:fltVal val="0"/>
                                          </p:val>
                                        </p:tav>
                                        <p:tav tm="100000">
                                          <p:val>
                                            <p:strVal val="#ppt_h"/>
                                          </p:val>
                                        </p:tav>
                                      </p:tavLst>
                                    </p:anim>
                                    <p:animEffect transition="in" filter="fade">
                                      <p:cBhvr>
                                        <p:cTn id="47" dur="5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787659588"/>
              </p:ext>
            </p:extLst>
          </p:nvPr>
        </p:nvGraphicFramePr>
        <p:xfrm>
          <a:off x="228600" y="2133600"/>
          <a:ext cx="68580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a:spLocks noGrp="1"/>
          </p:cNvSpPr>
          <p:nvPr>
            <p:ph type="title"/>
          </p:nvPr>
        </p:nvSpPr>
        <p:spPr/>
        <p:txBody>
          <a:bodyPr/>
          <a:lstStyle/>
          <a:p>
            <a:pPr eaLnBrk="1" hangingPunct="1">
              <a:defRPr/>
            </a:pPr>
            <a:r>
              <a:rPr lang="en-US" sz="5500" b="1" dirty="0" smtClean="0">
                <a:solidFill>
                  <a:srgbClr val="FF3300"/>
                </a:solidFill>
                <a:effectLst>
                  <a:outerShdw blurRad="38100" dist="38100" dir="2700000" algn="tl">
                    <a:srgbClr val="000000">
                      <a:alpha val="43137"/>
                    </a:srgbClr>
                  </a:outerShdw>
                </a:effectLst>
                <a:latin typeface="Showcard Gothic" pitchFamily="82" charset="0"/>
              </a:rPr>
              <a:t>TOTAL QUALITY MANAGEMENT</a:t>
            </a:r>
            <a:endParaRPr lang="en-US" sz="5500" dirty="0"/>
          </a:p>
        </p:txBody>
      </p:sp>
      <p:sp>
        <p:nvSpPr>
          <p:cNvPr id="5" name="Minus 4"/>
          <p:cNvSpPr/>
          <p:nvPr/>
        </p:nvSpPr>
        <p:spPr>
          <a:xfrm>
            <a:off x="-838200" y="1752600"/>
            <a:ext cx="8839200" cy="381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FFFF"/>
              </a:solidFill>
            </a:endParaRPr>
          </a:p>
        </p:txBody>
      </p:sp>
      <p:pic>
        <p:nvPicPr>
          <p:cNvPr id="6" name="Picture 2" descr="Image result for back arrow ANIMATION">
            <a:hlinkClick r:id="rId7" action="ppaction://hlinksldjump"/>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01000" y="5961167"/>
            <a:ext cx="1121041" cy="89683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6454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5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heckerboard(across)">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1676400"/>
          </a:xfrm>
        </p:spPr>
        <p:txBody>
          <a:bodyPr/>
          <a:lstStyle/>
          <a:p>
            <a:pPr eaLnBrk="1" hangingPunct="1">
              <a:defRPr/>
            </a:pPr>
            <a:r>
              <a:rPr lang="en-US" sz="5500" b="1" dirty="0" smtClean="0">
                <a:solidFill>
                  <a:srgbClr val="FF3300"/>
                </a:solidFill>
                <a:effectLst>
                  <a:outerShdw blurRad="38100" dist="38100" dir="2700000" algn="tl">
                    <a:srgbClr val="000000">
                      <a:alpha val="43137"/>
                    </a:srgbClr>
                  </a:outerShdw>
                </a:effectLst>
                <a:latin typeface="Showcard Gothic" pitchFamily="82" charset="0"/>
              </a:rPr>
              <a:t>QUALITY assurance</a:t>
            </a:r>
            <a:endParaRPr lang="en-US" sz="5500" dirty="0"/>
          </a:p>
        </p:txBody>
      </p:sp>
      <p:sp>
        <p:nvSpPr>
          <p:cNvPr id="3" name="Content Placeholder 2"/>
          <p:cNvSpPr>
            <a:spLocks noGrp="1"/>
          </p:cNvSpPr>
          <p:nvPr>
            <p:ph idx="1"/>
          </p:nvPr>
        </p:nvSpPr>
        <p:spPr/>
        <p:txBody>
          <a:bodyPr/>
          <a:lstStyle/>
          <a:p>
            <a:pPr eaLnBrk="1" hangingPunct="1">
              <a:buFontTx/>
              <a:buBlip>
                <a:blip r:embed="rId3"/>
              </a:buBlip>
              <a:defRPr/>
            </a:pPr>
            <a:r>
              <a:rPr lang="en-US" b="1" dirty="0" smtClean="0">
                <a:solidFill>
                  <a:srgbClr val="002060"/>
                </a:solidFill>
                <a:effectLst>
                  <a:outerShdw blurRad="38100" dist="38100" dir="2700000" algn="tl">
                    <a:srgbClr val="000000">
                      <a:alpha val="43137"/>
                    </a:srgbClr>
                  </a:outerShdw>
                </a:effectLst>
                <a:latin typeface="Corbel" pitchFamily="34" charset="0"/>
              </a:rPr>
              <a:t>Relates to the studies made and plans developed for assuring quality of a product prospectively.</a:t>
            </a:r>
          </a:p>
          <a:p>
            <a:pPr eaLnBrk="1" hangingPunct="1">
              <a:buFontTx/>
              <a:buBlip>
                <a:blip r:embed="rId3"/>
              </a:buBlip>
              <a:defRPr/>
            </a:pPr>
            <a:r>
              <a:rPr lang="en-US" b="1" dirty="0" smtClean="0">
                <a:solidFill>
                  <a:srgbClr val="002060"/>
                </a:solidFill>
                <a:effectLst>
                  <a:outerShdw blurRad="38100" dist="38100" dir="2700000" algn="tl">
                    <a:srgbClr val="000000">
                      <a:alpha val="43137"/>
                    </a:srgbClr>
                  </a:outerShdw>
                </a:effectLst>
                <a:latin typeface="Corbel" pitchFamily="34" charset="0"/>
              </a:rPr>
              <a:t>Refers to a program for the systematic monitoring and evaluation of the various aspects of a project, service, or facility to ensure that standards of quality are being met.</a:t>
            </a:r>
            <a:endParaRPr lang="en-US" b="1" dirty="0">
              <a:solidFill>
                <a:srgbClr val="002060"/>
              </a:solidFill>
              <a:effectLst>
                <a:outerShdw blurRad="38100" dist="38100" dir="2700000" algn="tl">
                  <a:srgbClr val="000000">
                    <a:alpha val="43137"/>
                  </a:srgbClr>
                </a:outerShdw>
              </a:effectLst>
              <a:latin typeface="Corbel" pitchFamily="34" charset="0"/>
            </a:endParaRPr>
          </a:p>
        </p:txBody>
      </p:sp>
      <p:pic>
        <p:nvPicPr>
          <p:cNvPr id="6246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046163"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Minus 4"/>
          <p:cNvSpPr/>
          <p:nvPr/>
        </p:nvSpPr>
        <p:spPr>
          <a:xfrm>
            <a:off x="-838200" y="1524000"/>
            <a:ext cx="8839200" cy="381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FFFF"/>
              </a:solidFill>
            </a:endParaRPr>
          </a:p>
        </p:txBody>
      </p:sp>
      <p:pic>
        <p:nvPicPr>
          <p:cNvPr id="62470" name="Picture 5" descr="qastamp.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84750" y="5583238"/>
            <a:ext cx="415925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7862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5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500"/>
                                        <p:tgtEl>
                                          <p:spTgt spid="3">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2" dur="5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pPr eaLnBrk="1" hangingPunct="1">
              <a:defRPr/>
            </a:pPr>
            <a:r>
              <a:rPr lang="en-US" sz="4500" b="1" dirty="0" smtClean="0">
                <a:solidFill>
                  <a:srgbClr val="CC0099"/>
                </a:solidFill>
                <a:effectLst>
                  <a:outerShdw blurRad="38100" dist="38100" dir="2700000" algn="tl">
                    <a:srgbClr val="000000">
                      <a:alpha val="43137"/>
                    </a:srgbClr>
                  </a:outerShdw>
                </a:effectLst>
                <a:latin typeface="Showcard Gothic" pitchFamily="82" charset="0"/>
              </a:rPr>
              <a:t>QUALITY ASSURANCE</a:t>
            </a:r>
            <a:endParaRPr lang="en-US" sz="4500" b="1" dirty="0">
              <a:solidFill>
                <a:srgbClr val="CC0099"/>
              </a:solidFill>
              <a:effectLst>
                <a:outerShdw blurRad="38100" dist="38100" dir="2700000" algn="tl">
                  <a:srgbClr val="000000">
                    <a:alpha val="43137"/>
                  </a:srgbClr>
                </a:outerShdw>
              </a:effectLst>
              <a:latin typeface="Showcard Gothic" pitchFamily="82" charset="0"/>
            </a:endParaRPr>
          </a:p>
        </p:txBody>
      </p:sp>
      <p:graphicFrame>
        <p:nvGraphicFramePr>
          <p:cNvPr id="3" name="Content Placeholder 2"/>
          <p:cNvGraphicFramePr>
            <a:graphicFrameLocks noGrp="1"/>
          </p:cNvGraphicFramePr>
          <p:nvPr>
            <p:ph sz="half" idx="2"/>
            <p:extLst>
              <p:ext uri="{D42A27DB-BD31-4B8C-83A1-F6EECF244321}">
                <p14:modId xmlns:p14="http://schemas.microsoft.com/office/powerpoint/2010/main" val="2831473833"/>
              </p:ext>
            </p:extLst>
          </p:nvPr>
        </p:nvGraphicFramePr>
        <p:xfrm>
          <a:off x="228599" y="1443835"/>
          <a:ext cx="6023156" cy="50392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Minus 3"/>
          <p:cNvSpPr/>
          <p:nvPr/>
        </p:nvSpPr>
        <p:spPr>
          <a:xfrm>
            <a:off x="-838200" y="914400"/>
            <a:ext cx="8839200" cy="381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FFFF"/>
              </a:solidFill>
            </a:endParaRPr>
          </a:p>
        </p:txBody>
      </p:sp>
      <p:pic>
        <p:nvPicPr>
          <p:cNvPr id="78855" name="Picture 9" descr="search-animation.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251755" y="642937"/>
            <a:ext cx="9620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6635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righ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76200"/>
            <a:ext cx="8229600" cy="1143000"/>
          </a:xfrm>
        </p:spPr>
        <p:txBody>
          <a:bodyPr/>
          <a:lstStyle/>
          <a:p>
            <a:pPr eaLnBrk="1" hangingPunct="1">
              <a:defRPr/>
            </a:pPr>
            <a:r>
              <a:rPr lang="en-US" b="1" dirty="0" smtClean="0">
                <a:solidFill>
                  <a:srgbClr val="CC0099"/>
                </a:solidFill>
                <a:effectLst>
                  <a:outerShdw blurRad="38100" dist="38100" dir="2700000" algn="tl">
                    <a:srgbClr val="000000">
                      <a:alpha val="43137"/>
                    </a:srgbClr>
                  </a:outerShdw>
                </a:effectLst>
              </a:rPr>
              <a:t>QA: FUNCTIONS</a:t>
            </a:r>
            <a:endParaRPr lang="en-US" b="1" dirty="0">
              <a:solidFill>
                <a:srgbClr val="CC0099"/>
              </a:solidFill>
              <a:effectLst>
                <a:outerShdw blurRad="38100" dist="38100" dir="2700000" algn="tl">
                  <a:srgbClr val="000000">
                    <a:alpha val="43137"/>
                  </a:srgbClr>
                </a:outerShdw>
              </a:effectLst>
            </a:endParaRPr>
          </a:p>
        </p:txBody>
      </p:sp>
      <p:graphicFrame>
        <p:nvGraphicFramePr>
          <p:cNvPr id="2" name="Content Placeholder 1"/>
          <p:cNvGraphicFramePr>
            <a:graphicFrameLocks noGrp="1"/>
          </p:cNvGraphicFramePr>
          <p:nvPr>
            <p:ph sz="half" idx="2"/>
            <p:extLst>
              <p:ext uri="{D42A27DB-BD31-4B8C-83A1-F6EECF244321}">
                <p14:modId xmlns:p14="http://schemas.microsoft.com/office/powerpoint/2010/main" val="1641654370"/>
              </p:ext>
            </p:extLst>
          </p:nvPr>
        </p:nvGraphicFramePr>
        <p:xfrm>
          <a:off x="228599" y="1443835"/>
          <a:ext cx="6328565" cy="51919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Minus 9"/>
          <p:cNvSpPr/>
          <p:nvPr/>
        </p:nvSpPr>
        <p:spPr>
          <a:xfrm>
            <a:off x="-838200" y="838200"/>
            <a:ext cx="8839200" cy="381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FFFF"/>
              </a:solidFill>
            </a:endParaRPr>
          </a:p>
        </p:txBody>
      </p:sp>
      <p:pic>
        <p:nvPicPr>
          <p:cNvPr id="80902" name="Picture 20" descr="search-animation.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895975" y="1066800"/>
            <a:ext cx="9620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1731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2"/>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
                                            <p:graphicEl>
                                              <a:dgm id="{447E715C-2C81-4C54-B726-F2A9AB01ABA9}"/>
                                            </p:graphicEl>
                                          </p:spTgt>
                                        </p:tgtEl>
                                        <p:attrNameLst>
                                          <p:attrName>style.visibility</p:attrName>
                                        </p:attrNameLst>
                                      </p:cBhvr>
                                      <p:to>
                                        <p:strVal val="visible"/>
                                      </p:to>
                                    </p:set>
                                    <p:animEffect transition="in" filter="wipe(left)">
                                      <p:cBhvr>
                                        <p:cTn id="14" dur="500"/>
                                        <p:tgtEl>
                                          <p:spTgt spid="2">
                                            <p:graphicEl>
                                              <a:dgm id="{447E715C-2C81-4C54-B726-F2A9AB01ABA9}"/>
                                            </p:graphic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graphicEl>
                                              <a:dgm id="{0FF7B10C-3C2F-4972-A52D-7175081A1C04}"/>
                                            </p:graphicEl>
                                          </p:spTgt>
                                        </p:tgtEl>
                                        <p:attrNameLst>
                                          <p:attrName>style.visibility</p:attrName>
                                        </p:attrNameLst>
                                      </p:cBhvr>
                                      <p:to>
                                        <p:strVal val="visible"/>
                                      </p:to>
                                    </p:set>
                                    <p:animEffect transition="in" filter="wipe(left)">
                                      <p:cBhvr>
                                        <p:cTn id="17" dur="500"/>
                                        <p:tgtEl>
                                          <p:spTgt spid="2">
                                            <p:graphicEl>
                                              <a:dgm id="{0FF7B10C-3C2F-4972-A52D-7175081A1C0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graphicEl>
                                              <a:dgm id="{633019CC-73E9-4742-A87B-A41DFACDAA8B}"/>
                                            </p:graphicEl>
                                          </p:spTgt>
                                        </p:tgtEl>
                                        <p:attrNameLst>
                                          <p:attrName>style.visibility</p:attrName>
                                        </p:attrNameLst>
                                      </p:cBhvr>
                                      <p:to>
                                        <p:strVal val="visible"/>
                                      </p:to>
                                    </p:set>
                                    <p:animEffect transition="in" filter="wipe(left)">
                                      <p:cBhvr>
                                        <p:cTn id="22" dur="500"/>
                                        <p:tgtEl>
                                          <p:spTgt spid="2">
                                            <p:graphicEl>
                                              <a:dgm id="{633019CC-73E9-4742-A87B-A41DFACDAA8B}"/>
                                            </p:graphic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graphicEl>
                                              <a:dgm id="{B0F9E298-3E7B-43C8-9943-E4F77F4C5A70}"/>
                                            </p:graphicEl>
                                          </p:spTgt>
                                        </p:tgtEl>
                                        <p:attrNameLst>
                                          <p:attrName>style.visibility</p:attrName>
                                        </p:attrNameLst>
                                      </p:cBhvr>
                                      <p:to>
                                        <p:strVal val="visible"/>
                                      </p:to>
                                    </p:set>
                                    <p:animEffect transition="in" filter="wipe(left)">
                                      <p:cBhvr>
                                        <p:cTn id="25" dur="500"/>
                                        <p:tgtEl>
                                          <p:spTgt spid="2">
                                            <p:graphicEl>
                                              <a:dgm id="{B0F9E298-3E7B-43C8-9943-E4F77F4C5A70}"/>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
                                            <p:graphicEl>
                                              <a:dgm id="{79296374-33EE-4130-9A75-D25A6884236F}"/>
                                            </p:graphicEl>
                                          </p:spTgt>
                                        </p:tgtEl>
                                        <p:attrNameLst>
                                          <p:attrName>style.visibility</p:attrName>
                                        </p:attrNameLst>
                                      </p:cBhvr>
                                      <p:to>
                                        <p:strVal val="visible"/>
                                      </p:to>
                                    </p:set>
                                    <p:animEffect transition="in" filter="wipe(left)">
                                      <p:cBhvr>
                                        <p:cTn id="30" dur="500"/>
                                        <p:tgtEl>
                                          <p:spTgt spid="2">
                                            <p:graphicEl>
                                              <a:dgm id="{79296374-33EE-4130-9A75-D25A6884236F}"/>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
                                            <p:graphicEl>
                                              <a:dgm id="{220D2539-7688-455E-B2E4-4980B46FAB2C}"/>
                                            </p:graphicEl>
                                          </p:spTgt>
                                        </p:tgtEl>
                                        <p:attrNameLst>
                                          <p:attrName>style.visibility</p:attrName>
                                        </p:attrNameLst>
                                      </p:cBhvr>
                                      <p:to>
                                        <p:strVal val="visible"/>
                                      </p:to>
                                    </p:set>
                                    <p:animEffect transition="in" filter="wipe(left)">
                                      <p:cBhvr>
                                        <p:cTn id="35" dur="500"/>
                                        <p:tgtEl>
                                          <p:spTgt spid="2">
                                            <p:graphicEl>
                                              <a:dgm id="{220D2539-7688-455E-B2E4-4980B46FAB2C}"/>
                                            </p:graphic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
                                            <p:graphicEl>
                                              <a:dgm id="{4D7B98A0-42A8-41E9-9D4F-9FB7DFC4812B}"/>
                                            </p:graphicEl>
                                          </p:spTgt>
                                        </p:tgtEl>
                                        <p:attrNameLst>
                                          <p:attrName>style.visibility</p:attrName>
                                        </p:attrNameLst>
                                      </p:cBhvr>
                                      <p:to>
                                        <p:strVal val="visible"/>
                                      </p:to>
                                    </p:set>
                                    <p:animEffect transition="in" filter="wipe(left)">
                                      <p:cBhvr>
                                        <p:cTn id="38" dur="500"/>
                                        <p:tgtEl>
                                          <p:spTgt spid="2">
                                            <p:graphicEl>
                                              <a:dgm id="{4D7B98A0-42A8-41E9-9D4F-9FB7DFC4812B}"/>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
                                            <p:graphicEl>
                                              <a:dgm id="{0A71C507-0BFA-4FE8-BFAA-CF14A468C3C9}"/>
                                            </p:graphicEl>
                                          </p:spTgt>
                                        </p:tgtEl>
                                        <p:attrNameLst>
                                          <p:attrName>style.visibility</p:attrName>
                                        </p:attrNameLst>
                                      </p:cBhvr>
                                      <p:to>
                                        <p:strVal val="visible"/>
                                      </p:to>
                                    </p:set>
                                    <p:animEffect transition="in" filter="wipe(left)">
                                      <p:cBhvr>
                                        <p:cTn id="43" dur="500"/>
                                        <p:tgtEl>
                                          <p:spTgt spid="2">
                                            <p:graphicEl>
                                              <a:dgm id="{0A71C507-0BFA-4FE8-BFAA-CF14A468C3C9}"/>
                                            </p:graphic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
                                            <p:graphicEl>
                                              <a:dgm id="{B7A63887-B3EC-4E5E-B819-63B830FD7B80}"/>
                                            </p:graphicEl>
                                          </p:spTgt>
                                        </p:tgtEl>
                                        <p:attrNameLst>
                                          <p:attrName>style.visibility</p:attrName>
                                        </p:attrNameLst>
                                      </p:cBhvr>
                                      <p:to>
                                        <p:strVal val="visible"/>
                                      </p:to>
                                    </p:set>
                                    <p:animEffect transition="in" filter="wipe(left)">
                                      <p:cBhvr>
                                        <p:cTn id="46" dur="500"/>
                                        <p:tgtEl>
                                          <p:spTgt spid="2">
                                            <p:graphicEl>
                                              <a:dgm id="{B7A63887-B3EC-4E5E-B819-63B830FD7B80}"/>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
                                            <p:graphicEl>
                                              <a:dgm id="{B12C83B3-8307-4BD1-B04D-9AE4D6754333}"/>
                                            </p:graphicEl>
                                          </p:spTgt>
                                        </p:tgtEl>
                                        <p:attrNameLst>
                                          <p:attrName>style.visibility</p:attrName>
                                        </p:attrNameLst>
                                      </p:cBhvr>
                                      <p:to>
                                        <p:strVal val="visible"/>
                                      </p:to>
                                    </p:set>
                                    <p:animEffect transition="in" filter="wipe(left)">
                                      <p:cBhvr>
                                        <p:cTn id="51" dur="500"/>
                                        <p:tgtEl>
                                          <p:spTgt spid="2">
                                            <p:graphicEl>
                                              <a:dgm id="{B12C83B3-8307-4BD1-B04D-9AE4D6754333}"/>
                                            </p:graphicEl>
                                          </p:spTgt>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
                                            <p:graphicEl>
                                              <a:dgm id="{C7F8EB21-AFAD-4F84-BBBF-10FFE86B6B85}"/>
                                            </p:graphicEl>
                                          </p:spTgt>
                                        </p:tgtEl>
                                        <p:attrNameLst>
                                          <p:attrName>style.visibility</p:attrName>
                                        </p:attrNameLst>
                                      </p:cBhvr>
                                      <p:to>
                                        <p:strVal val="visible"/>
                                      </p:to>
                                    </p:set>
                                    <p:animEffect transition="in" filter="wipe(left)">
                                      <p:cBhvr>
                                        <p:cTn id="54" dur="500"/>
                                        <p:tgtEl>
                                          <p:spTgt spid="2">
                                            <p:graphicEl>
                                              <a:dgm id="{C7F8EB21-AFAD-4F84-BBBF-10FFE86B6B85}"/>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
                                            <p:graphicEl>
                                              <a:dgm id="{5C9EAF5B-B5E6-445F-A5BB-A619DEEB8FEA}"/>
                                            </p:graphicEl>
                                          </p:spTgt>
                                        </p:tgtEl>
                                        <p:attrNameLst>
                                          <p:attrName>style.visibility</p:attrName>
                                        </p:attrNameLst>
                                      </p:cBhvr>
                                      <p:to>
                                        <p:strVal val="visible"/>
                                      </p:to>
                                    </p:set>
                                    <p:animEffect transition="in" filter="wipe(left)">
                                      <p:cBhvr>
                                        <p:cTn id="59" dur="500"/>
                                        <p:tgtEl>
                                          <p:spTgt spid="2">
                                            <p:graphicEl>
                                              <a:dgm id="{5C9EAF5B-B5E6-445F-A5BB-A619DEEB8FEA}"/>
                                            </p:graphicEl>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
                                            <p:graphicEl>
                                              <a:dgm id="{F3D88067-3E5F-40A6-96BA-82A7735B42E9}"/>
                                            </p:graphicEl>
                                          </p:spTgt>
                                        </p:tgtEl>
                                        <p:attrNameLst>
                                          <p:attrName>style.visibility</p:attrName>
                                        </p:attrNameLst>
                                      </p:cBhvr>
                                      <p:to>
                                        <p:strVal val="visible"/>
                                      </p:to>
                                    </p:set>
                                    <p:animEffect transition="in" filter="wipe(left)">
                                      <p:cBhvr>
                                        <p:cTn id="62" dur="500"/>
                                        <p:tgtEl>
                                          <p:spTgt spid="2">
                                            <p:graphicEl>
                                              <a:dgm id="{F3D88067-3E5F-40A6-96BA-82A7735B42E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alpha val="60000"/>
            </a:schemeClr>
          </a:solidFill>
        </p:spPr>
        <p:txBody>
          <a:bodyPr/>
          <a:lstStyle/>
          <a:p>
            <a:r>
              <a:rPr lang="en-US" b="1" u="sng" dirty="0" smtClean="0">
                <a:effectLst>
                  <a:outerShdw blurRad="38100" dist="38100" dir="2700000" algn="tl">
                    <a:srgbClr val="000000">
                      <a:alpha val="43137"/>
                    </a:srgbClr>
                  </a:outerShdw>
                </a:effectLst>
              </a:rPr>
              <a:t>GRADING SYSTEM</a:t>
            </a:r>
            <a:endParaRPr lang="en-US" b="1" u="sng"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362019364"/>
              </p:ext>
            </p:extLst>
          </p:nvPr>
        </p:nvGraphicFramePr>
        <p:xfrm>
          <a:off x="0" y="2057400"/>
          <a:ext cx="9144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2997326835"/>
              </p:ext>
            </p:extLst>
          </p:nvPr>
        </p:nvGraphicFramePr>
        <p:xfrm>
          <a:off x="296260" y="2207360"/>
          <a:ext cx="8610600" cy="4114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p:cNvGraphicFramePr/>
          <p:nvPr>
            <p:extLst>
              <p:ext uri="{D42A27DB-BD31-4B8C-83A1-F6EECF244321}">
                <p14:modId xmlns:p14="http://schemas.microsoft.com/office/powerpoint/2010/main" val="1050248799"/>
              </p:ext>
            </p:extLst>
          </p:nvPr>
        </p:nvGraphicFramePr>
        <p:xfrm>
          <a:off x="7021380" y="5566870"/>
          <a:ext cx="2284475" cy="12216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6" name="Diagram 5"/>
          <p:cNvGraphicFramePr/>
          <p:nvPr>
            <p:extLst>
              <p:ext uri="{D42A27DB-BD31-4B8C-83A1-F6EECF244321}">
                <p14:modId xmlns:p14="http://schemas.microsoft.com/office/powerpoint/2010/main" val="2915833659"/>
              </p:ext>
            </p:extLst>
          </p:nvPr>
        </p:nvGraphicFramePr>
        <p:xfrm>
          <a:off x="1365195" y="1901950"/>
          <a:ext cx="5796690" cy="386446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322833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1" nodeType="clickEffect">
                                  <p:stCondLst>
                                    <p:cond delay="0"/>
                                  </p:stCondLst>
                                  <p:childTnLst>
                                    <p:animEffect transition="out" filter="wipe(down)">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4" grpId="1">
        <p:bldAsOne/>
      </p:bldGraphic>
      <p:bldGraphic spid="3" grpId="0">
        <p:bldAsOne/>
      </p:bldGraphic>
      <p:bldGraphic spid="6"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76200"/>
            <a:ext cx="8229600" cy="1143000"/>
          </a:xfrm>
        </p:spPr>
        <p:txBody>
          <a:bodyPr/>
          <a:lstStyle/>
          <a:p>
            <a:pPr eaLnBrk="1" hangingPunct="1">
              <a:defRPr/>
            </a:pPr>
            <a:r>
              <a:rPr lang="en-US" b="1" dirty="0" smtClean="0">
                <a:solidFill>
                  <a:srgbClr val="CC0099"/>
                </a:solidFill>
                <a:effectLst>
                  <a:outerShdw blurRad="38100" dist="38100" dir="2700000" algn="tl">
                    <a:srgbClr val="000000">
                      <a:alpha val="43137"/>
                    </a:srgbClr>
                  </a:outerShdw>
                </a:effectLst>
              </a:rPr>
              <a:t>QA: FUNCTIONS</a:t>
            </a:r>
            <a:endParaRPr lang="en-US" b="1" dirty="0">
              <a:solidFill>
                <a:srgbClr val="CC0099"/>
              </a:solidFill>
              <a:effectLst>
                <a:outerShdw blurRad="38100" dist="38100" dir="2700000" algn="tl">
                  <a:srgbClr val="000000">
                    <a:alpha val="43137"/>
                  </a:srgbClr>
                </a:outerShdw>
              </a:effectLst>
            </a:endParaRPr>
          </a:p>
        </p:txBody>
      </p:sp>
      <p:sp>
        <p:nvSpPr>
          <p:cNvPr id="8" name="Minus 7"/>
          <p:cNvSpPr/>
          <p:nvPr/>
        </p:nvSpPr>
        <p:spPr>
          <a:xfrm>
            <a:off x="-838200" y="838200"/>
            <a:ext cx="8839200" cy="381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FFFF"/>
              </a:solidFill>
            </a:endParaRPr>
          </a:p>
        </p:txBody>
      </p:sp>
      <p:pic>
        <p:nvPicPr>
          <p:cNvPr id="81928" name="Picture 9" descr="search-animation.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9620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Image result for back arrow ANIMATION">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2109" y="6044382"/>
            <a:ext cx="1121041" cy="89683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2" name="Diagram 1"/>
          <p:cNvGraphicFramePr/>
          <p:nvPr>
            <p:extLst>
              <p:ext uri="{D42A27DB-BD31-4B8C-83A1-F6EECF244321}">
                <p14:modId xmlns:p14="http://schemas.microsoft.com/office/powerpoint/2010/main" val="2010525701"/>
              </p:ext>
            </p:extLst>
          </p:nvPr>
        </p:nvGraphicFramePr>
        <p:xfrm>
          <a:off x="-69873" y="1523591"/>
          <a:ext cx="6932447" cy="5112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59256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
                                            <p:graphicEl>
                                              <a:dgm id="{A612BB84-489E-418A-B84F-1A885815E1FF}"/>
                                            </p:graphicEl>
                                          </p:spTgt>
                                        </p:tgtEl>
                                        <p:attrNameLst>
                                          <p:attrName>style.visibility</p:attrName>
                                        </p:attrNameLst>
                                      </p:cBhvr>
                                      <p:to>
                                        <p:strVal val="visible"/>
                                      </p:to>
                                    </p:set>
                                    <p:animEffect transition="in" filter="wipe(left)">
                                      <p:cBhvr>
                                        <p:cTn id="14" dur="500"/>
                                        <p:tgtEl>
                                          <p:spTgt spid="2">
                                            <p:graphicEl>
                                              <a:dgm id="{A612BB84-489E-418A-B84F-1A885815E1FF}"/>
                                            </p:graphic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graphicEl>
                                              <a:dgm id="{6D4FF0B1-85E8-4470-94FA-5D50C0659D49}"/>
                                            </p:graphicEl>
                                          </p:spTgt>
                                        </p:tgtEl>
                                        <p:attrNameLst>
                                          <p:attrName>style.visibility</p:attrName>
                                        </p:attrNameLst>
                                      </p:cBhvr>
                                      <p:to>
                                        <p:strVal val="visible"/>
                                      </p:to>
                                    </p:set>
                                    <p:animEffect transition="in" filter="wipe(left)">
                                      <p:cBhvr>
                                        <p:cTn id="17" dur="500"/>
                                        <p:tgtEl>
                                          <p:spTgt spid="2">
                                            <p:graphicEl>
                                              <a:dgm id="{6D4FF0B1-85E8-4470-94FA-5D50C0659D4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graphicEl>
                                              <a:dgm id="{0EC7AD2E-416C-4900-B2DE-FA7CA0A92E2E}"/>
                                            </p:graphicEl>
                                          </p:spTgt>
                                        </p:tgtEl>
                                        <p:attrNameLst>
                                          <p:attrName>style.visibility</p:attrName>
                                        </p:attrNameLst>
                                      </p:cBhvr>
                                      <p:to>
                                        <p:strVal val="visible"/>
                                      </p:to>
                                    </p:set>
                                    <p:animEffect transition="in" filter="wipe(left)">
                                      <p:cBhvr>
                                        <p:cTn id="22" dur="500"/>
                                        <p:tgtEl>
                                          <p:spTgt spid="2">
                                            <p:graphicEl>
                                              <a:dgm id="{0EC7AD2E-416C-4900-B2DE-FA7CA0A92E2E}"/>
                                            </p:graphic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graphicEl>
                                              <a:dgm id="{FD3284C8-BE7E-42B2-ACD1-C322F1426BBA}"/>
                                            </p:graphicEl>
                                          </p:spTgt>
                                        </p:tgtEl>
                                        <p:attrNameLst>
                                          <p:attrName>style.visibility</p:attrName>
                                        </p:attrNameLst>
                                      </p:cBhvr>
                                      <p:to>
                                        <p:strVal val="visible"/>
                                      </p:to>
                                    </p:set>
                                    <p:animEffect transition="in" filter="wipe(left)">
                                      <p:cBhvr>
                                        <p:cTn id="25" dur="500"/>
                                        <p:tgtEl>
                                          <p:spTgt spid="2">
                                            <p:graphicEl>
                                              <a:dgm id="{FD3284C8-BE7E-42B2-ACD1-C322F1426BBA}"/>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
                                            <p:graphicEl>
                                              <a:dgm id="{10E37B42-20A7-4EE7-AA3B-C826B99EC24E}"/>
                                            </p:graphicEl>
                                          </p:spTgt>
                                        </p:tgtEl>
                                        <p:attrNameLst>
                                          <p:attrName>style.visibility</p:attrName>
                                        </p:attrNameLst>
                                      </p:cBhvr>
                                      <p:to>
                                        <p:strVal val="visible"/>
                                      </p:to>
                                    </p:set>
                                    <p:animEffect transition="in" filter="wipe(left)">
                                      <p:cBhvr>
                                        <p:cTn id="30" dur="500"/>
                                        <p:tgtEl>
                                          <p:spTgt spid="2">
                                            <p:graphicEl>
                                              <a:dgm id="{10E37B42-20A7-4EE7-AA3B-C826B99EC24E}"/>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
                                            <p:graphicEl>
                                              <a:dgm id="{793072DF-8101-4285-8C24-4545FBBEE7C9}"/>
                                            </p:graphicEl>
                                          </p:spTgt>
                                        </p:tgtEl>
                                        <p:attrNameLst>
                                          <p:attrName>style.visibility</p:attrName>
                                        </p:attrNameLst>
                                      </p:cBhvr>
                                      <p:to>
                                        <p:strVal val="visible"/>
                                      </p:to>
                                    </p:set>
                                    <p:animEffect transition="in" filter="wipe(left)">
                                      <p:cBhvr>
                                        <p:cTn id="35" dur="500"/>
                                        <p:tgtEl>
                                          <p:spTgt spid="2">
                                            <p:graphicEl>
                                              <a:dgm id="{793072DF-8101-4285-8C24-4545FBBEE7C9}"/>
                                            </p:graphic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
                                            <p:graphicEl>
                                              <a:dgm id="{CCE1894F-8789-4BE5-9733-9F2BEAAA2728}"/>
                                            </p:graphicEl>
                                          </p:spTgt>
                                        </p:tgtEl>
                                        <p:attrNameLst>
                                          <p:attrName>style.visibility</p:attrName>
                                        </p:attrNameLst>
                                      </p:cBhvr>
                                      <p:to>
                                        <p:strVal val="visible"/>
                                      </p:to>
                                    </p:set>
                                    <p:animEffect transition="in" filter="wipe(left)">
                                      <p:cBhvr>
                                        <p:cTn id="38" dur="500"/>
                                        <p:tgtEl>
                                          <p:spTgt spid="2">
                                            <p:graphicEl>
                                              <a:dgm id="{CCE1894F-8789-4BE5-9733-9F2BEAAA2728}"/>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
                                            <p:graphicEl>
                                              <a:dgm id="{D6442D20-4D4C-4AB9-BB41-3903224F7775}"/>
                                            </p:graphicEl>
                                          </p:spTgt>
                                        </p:tgtEl>
                                        <p:attrNameLst>
                                          <p:attrName>style.visibility</p:attrName>
                                        </p:attrNameLst>
                                      </p:cBhvr>
                                      <p:to>
                                        <p:strVal val="visible"/>
                                      </p:to>
                                    </p:set>
                                    <p:animEffect transition="in" filter="wipe(left)">
                                      <p:cBhvr>
                                        <p:cTn id="43" dur="500"/>
                                        <p:tgtEl>
                                          <p:spTgt spid="2">
                                            <p:graphicEl>
                                              <a:dgm id="{D6442D20-4D4C-4AB9-BB41-3903224F7775}"/>
                                            </p:graphic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
                                            <p:graphicEl>
                                              <a:dgm id="{783E9C89-4C21-4228-AD73-94444B6488A5}"/>
                                            </p:graphicEl>
                                          </p:spTgt>
                                        </p:tgtEl>
                                        <p:attrNameLst>
                                          <p:attrName>style.visibility</p:attrName>
                                        </p:attrNameLst>
                                      </p:cBhvr>
                                      <p:to>
                                        <p:strVal val="visible"/>
                                      </p:to>
                                    </p:set>
                                    <p:animEffect transition="in" filter="wipe(left)">
                                      <p:cBhvr>
                                        <p:cTn id="46" dur="500"/>
                                        <p:tgtEl>
                                          <p:spTgt spid="2">
                                            <p:graphicEl>
                                              <a:dgm id="{783E9C89-4C21-4228-AD73-94444B6488A5}"/>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
                                            <p:graphicEl>
                                              <a:dgm id="{CA0847D0-7BA1-4F4B-B4DB-13E82AC88AE5}"/>
                                            </p:graphicEl>
                                          </p:spTgt>
                                        </p:tgtEl>
                                        <p:attrNameLst>
                                          <p:attrName>style.visibility</p:attrName>
                                        </p:attrNameLst>
                                      </p:cBhvr>
                                      <p:to>
                                        <p:strVal val="visible"/>
                                      </p:to>
                                    </p:set>
                                    <p:animEffect transition="in" filter="wipe(left)">
                                      <p:cBhvr>
                                        <p:cTn id="51" dur="500"/>
                                        <p:tgtEl>
                                          <p:spTgt spid="2">
                                            <p:graphicEl>
                                              <a:dgm id="{CA0847D0-7BA1-4F4B-B4DB-13E82AC88AE5}"/>
                                            </p:graphicEl>
                                          </p:spTgt>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
                                            <p:graphicEl>
                                              <a:dgm id="{62A23A2A-2057-46BF-B364-C29991B1D9B0}"/>
                                            </p:graphicEl>
                                          </p:spTgt>
                                        </p:tgtEl>
                                        <p:attrNameLst>
                                          <p:attrName>style.visibility</p:attrName>
                                        </p:attrNameLst>
                                      </p:cBhvr>
                                      <p:to>
                                        <p:strVal val="visible"/>
                                      </p:to>
                                    </p:set>
                                    <p:animEffect transition="in" filter="wipe(left)">
                                      <p:cBhvr>
                                        <p:cTn id="54" dur="500"/>
                                        <p:tgtEl>
                                          <p:spTgt spid="2">
                                            <p:graphicEl>
                                              <a:dgm id="{62A23A2A-2057-46BF-B364-C29991B1D9B0}"/>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
                                            <p:graphicEl>
                                              <a:dgm id="{B5BD3143-69CE-4376-BF40-928B968E554F}"/>
                                            </p:graphicEl>
                                          </p:spTgt>
                                        </p:tgtEl>
                                        <p:attrNameLst>
                                          <p:attrName>style.visibility</p:attrName>
                                        </p:attrNameLst>
                                      </p:cBhvr>
                                      <p:to>
                                        <p:strVal val="visible"/>
                                      </p:to>
                                    </p:set>
                                    <p:animEffect transition="in" filter="wipe(left)">
                                      <p:cBhvr>
                                        <p:cTn id="59" dur="500"/>
                                        <p:tgtEl>
                                          <p:spTgt spid="2">
                                            <p:graphicEl>
                                              <a:dgm id="{B5BD3143-69CE-4376-BF40-928B968E554F}"/>
                                            </p:graphicEl>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
                                            <p:graphicEl>
                                              <a:dgm id="{88056853-59EF-4F3F-89CF-D4A8A4786797}"/>
                                            </p:graphicEl>
                                          </p:spTgt>
                                        </p:tgtEl>
                                        <p:attrNameLst>
                                          <p:attrName>style.visibility</p:attrName>
                                        </p:attrNameLst>
                                      </p:cBhvr>
                                      <p:to>
                                        <p:strVal val="visible"/>
                                      </p:to>
                                    </p:set>
                                    <p:animEffect transition="in" filter="wipe(left)">
                                      <p:cBhvr>
                                        <p:cTn id="62" dur="500"/>
                                        <p:tgtEl>
                                          <p:spTgt spid="2">
                                            <p:graphicEl>
                                              <a:dgm id="{88056853-59EF-4F3F-89CF-D4A8A478679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spcBef>
                <a:spcPts val="0"/>
              </a:spcBef>
              <a:buFontTx/>
              <a:buBlip>
                <a:blip r:embed="rId4"/>
              </a:buBlip>
              <a:defRPr/>
            </a:pPr>
            <a:r>
              <a:rPr lang="en-US" sz="3500" b="1" dirty="0" smtClean="0">
                <a:solidFill>
                  <a:srgbClr val="002060"/>
                </a:solidFill>
                <a:effectLst>
                  <a:outerShdw blurRad="38100" dist="38100" dir="2700000" algn="tl">
                    <a:srgbClr val="000000">
                      <a:alpha val="43137"/>
                    </a:srgbClr>
                  </a:outerShdw>
                </a:effectLst>
                <a:latin typeface="Corbel" pitchFamily="34" charset="0"/>
              </a:rPr>
              <a:t>A tool which gives the assurance that a product conforms to standards and specifications through a system of inspection, analysis, and action.</a:t>
            </a:r>
          </a:p>
          <a:p>
            <a:pPr eaLnBrk="1" hangingPunct="1">
              <a:spcBef>
                <a:spcPts val="0"/>
              </a:spcBef>
              <a:buFontTx/>
              <a:buBlip>
                <a:blip r:embed="rId4"/>
              </a:buBlip>
              <a:defRPr/>
            </a:pPr>
            <a:endParaRPr lang="en-US" sz="3500" b="1" dirty="0">
              <a:solidFill>
                <a:srgbClr val="002060"/>
              </a:solidFill>
              <a:effectLst>
                <a:outerShdw blurRad="38100" dist="38100" dir="2700000" algn="tl">
                  <a:srgbClr val="000000">
                    <a:alpha val="43137"/>
                  </a:srgbClr>
                </a:outerShdw>
              </a:effectLst>
              <a:latin typeface="Corbel" pitchFamily="34" charset="0"/>
            </a:endParaRPr>
          </a:p>
        </p:txBody>
      </p:sp>
      <p:sp>
        <p:nvSpPr>
          <p:cNvPr id="4" name="Title 1"/>
          <p:cNvSpPr>
            <a:spLocks noGrp="1"/>
          </p:cNvSpPr>
          <p:nvPr>
            <p:ph type="title"/>
          </p:nvPr>
        </p:nvSpPr>
        <p:spPr>
          <a:xfrm>
            <a:off x="0" y="0"/>
            <a:ext cx="6858000" cy="1676400"/>
          </a:xfrm>
        </p:spPr>
        <p:txBody>
          <a:bodyPr/>
          <a:lstStyle/>
          <a:p>
            <a:pPr eaLnBrk="1" hangingPunct="1">
              <a:defRPr/>
            </a:pPr>
            <a:r>
              <a:rPr lang="en-US" sz="5500" b="1" dirty="0" smtClean="0">
                <a:solidFill>
                  <a:srgbClr val="FF3300"/>
                </a:solidFill>
                <a:effectLst>
                  <a:outerShdw blurRad="38100" dist="38100" dir="2700000" algn="tl">
                    <a:srgbClr val="000000">
                      <a:alpha val="43137"/>
                    </a:srgbClr>
                  </a:outerShdw>
                </a:effectLst>
                <a:latin typeface="Showcard Gothic" pitchFamily="82" charset="0"/>
              </a:rPr>
              <a:t>QUALITY CONTROL</a:t>
            </a:r>
            <a:endParaRPr lang="en-US" sz="5500" dirty="0"/>
          </a:p>
        </p:txBody>
      </p:sp>
      <p:sp>
        <p:nvSpPr>
          <p:cNvPr id="5" name="Minus 4"/>
          <p:cNvSpPr/>
          <p:nvPr/>
        </p:nvSpPr>
        <p:spPr>
          <a:xfrm>
            <a:off x="-838200" y="1219200"/>
            <a:ext cx="8839200" cy="381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FFFF"/>
              </a:solidFill>
            </a:endParaRPr>
          </a:p>
        </p:txBody>
      </p:sp>
      <p:graphicFrame>
        <p:nvGraphicFramePr>
          <p:cNvPr id="63493" name="Object 2"/>
          <p:cNvGraphicFramePr>
            <a:graphicFrameLocks noChangeAspect="1"/>
          </p:cNvGraphicFramePr>
          <p:nvPr/>
        </p:nvGraphicFramePr>
        <p:xfrm>
          <a:off x="5181600" y="5318125"/>
          <a:ext cx="1828800" cy="1539875"/>
        </p:xfrm>
        <a:graphic>
          <a:graphicData uri="http://schemas.openxmlformats.org/presentationml/2006/ole">
            <mc:AlternateContent xmlns:mc="http://schemas.openxmlformats.org/markup-compatibility/2006">
              <mc:Choice xmlns:v="urn:schemas-microsoft-com:vml" Requires="v">
                <p:oleObj spid="_x0000_s1064" name="Clip" r:id="rId5" imgW="1920240" imgH="1769364" progId="">
                  <p:embed/>
                </p:oleObj>
              </mc:Choice>
              <mc:Fallback>
                <p:oleObj name="Clip" r:id="rId5" imgW="1920240" imgH="1769364"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5318125"/>
                        <a:ext cx="182880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357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5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sz="half" idx="2"/>
            <p:extLst>
              <p:ext uri="{D42A27DB-BD31-4B8C-83A1-F6EECF244321}">
                <p14:modId xmlns:p14="http://schemas.microsoft.com/office/powerpoint/2010/main" val="1658991283"/>
              </p:ext>
            </p:extLst>
          </p:nvPr>
        </p:nvGraphicFramePr>
        <p:xfrm>
          <a:off x="361037" y="1355557"/>
          <a:ext cx="6196127" cy="52802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itle 1"/>
          <p:cNvSpPr>
            <a:spLocks noGrp="1"/>
          </p:cNvSpPr>
          <p:nvPr>
            <p:ph type="title"/>
          </p:nvPr>
        </p:nvSpPr>
        <p:spPr>
          <a:xfrm>
            <a:off x="-533400" y="0"/>
            <a:ext cx="8229600" cy="1143000"/>
          </a:xfrm>
        </p:spPr>
        <p:txBody>
          <a:bodyPr/>
          <a:lstStyle/>
          <a:p>
            <a:pPr eaLnBrk="1" hangingPunct="1">
              <a:defRPr/>
            </a:pPr>
            <a:r>
              <a:rPr lang="en-US" sz="5000" b="1" dirty="0" smtClean="0">
                <a:solidFill>
                  <a:srgbClr val="CC0099"/>
                </a:solidFill>
                <a:effectLst>
                  <a:outerShdw blurRad="38100" dist="38100" dir="2700000" algn="tl">
                    <a:srgbClr val="000000">
                      <a:alpha val="43137"/>
                    </a:srgbClr>
                  </a:outerShdw>
                </a:effectLst>
                <a:latin typeface="Showcard Gothic" pitchFamily="82" charset="0"/>
              </a:rPr>
              <a:t>QUALITY control</a:t>
            </a:r>
            <a:endParaRPr lang="en-US" sz="5000" b="1" dirty="0">
              <a:solidFill>
                <a:srgbClr val="CC0099"/>
              </a:solidFill>
              <a:effectLst>
                <a:outerShdw blurRad="38100" dist="38100" dir="2700000" algn="tl">
                  <a:srgbClr val="000000">
                    <a:alpha val="43137"/>
                  </a:srgbClr>
                </a:outerShdw>
              </a:effectLst>
              <a:latin typeface="Showcard Gothic" pitchFamily="82" charset="0"/>
            </a:endParaRPr>
          </a:p>
        </p:txBody>
      </p:sp>
      <p:sp>
        <p:nvSpPr>
          <p:cNvPr id="16" name="Minus 15"/>
          <p:cNvSpPr/>
          <p:nvPr/>
        </p:nvSpPr>
        <p:spPr>
          <a:xfrm>
            <a:off x="-838200" y="914400"/>
            <a:ext cx="8839200" cy="381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FFFF"/>
              </a:solidFill>
            </a:endParaRPr>
          </a:p>
        </p:txBody>
      </p:sp>
      <p:pic>
        <p:nvPicPr>
          <p:cNvPr id="79880" name="Picture 18" descr="madchem.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473395" y="297820"/>
            <a:ext cx="1318180" cy="1492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5060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2"/>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sz="half" idx="2"/>
            <p:extLst>
              <p:ext uri="{D42A27DB-BD31-4B8C-83A1-F6EECF244321}">
                <p14:modId xmlns:p14="http://schemas.microsoft.com/office/powerpoint/2010/main" val="832462721"/>
              </p:ext>
            </p:extLst>
          </p:nvPr>
        </p:nvGraphicFramePr>
        <p:xfrm>
          <a:off x="228600" y="1443835"/>
          <a:ext cx="6328564" cy="50392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itle 6"/>
          <p:cNvSpPr>
            <a:spLocks noGrp="1"/>
          </p:cNvSpPr>
          <p:nvPr>
            <p:ph type="title"/>
          </p:nvPr>
        </p:nvSpPr>
        <p:spPr>
          <a:xfrm>
            <a:off x="228600" y="-76200"/>
            <a:ext cx="8229600" cy="1143000"/>
          </a:xfrm>
        </p:spPr>
        <p:txBody>
          <a:bodyPr/>
          <a:lstStyle/>
          <a:p>
            <a:pPr eaLnBrk="1" hangingPunct="1">
              <a:defRPr/>
            </a:pPr>
            <a:r>
              <a:rPr lang="en-US" b="1" dirty="0" smtClean="0">
                <a:solidFill>
                  <a:srgbClr val="CC0099"/>
                </a:solidFill>
                <a:effectLst>
                  <a:outerShdw blurRad="38100" dist="38100" dir="2700000" algn="tl">
                    <a:srgbClr val="000000">
                      <a:alpha val="43137"/>
                    </a:srgbClr>
                  </a:outerShdw>
                </a:effectLst>
              </a:rPr>
              <a:t>QC: FUNCTIONS</a:t>
            </a:r>
            <a:endParaRPr lang="en-US" b="1" dirty="0">
              <a:solidFill>
                <a:srgbClr val="CC0099"/>
              </a:solidFill>
              <a:effectLst>
                <a:outerShdw blurRad="38100" dist="38100" dir="2700000" algn="tl">
                  <a:srgbClr val="000000">
                    <a:alpha val="43137"/>
                  </a:srgbClr>
                </a:outerShdw>
              </a:effectLst>
            </a:endParaRPr>
          </a:p>
        </p:txBody>
      </p:sp>
      <p:sp>
        <p:nvSpPr>
          <p:cNvPr id="8" name="Minus 7"/>
          <p:cNvSpPr/>
          <p:nvPr/>
        </p:nvSpPr>
        <p:spPr>
          <a:xfrm>
            <a:off x="-838200" y="838200"/>
            <a:ext cx="8839200" cy="381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FFFF"/>
              </a:solidFill>
            </a:endParaRPr>
          </a:p>
        </p:txBody>
      </p:sp>
      <p:graphicFrame>
        <p:nvGraphicFramePr>
          <p:cNvPr id="82950" name="Object 2"/>
          <p:cNvGraphicFramePr>
            <a:graphicFrameLocks noChangeAspect="1"/>
          </p:cNvGraphicFramePr>
          <p:nvPr/>
        </p:nvGraphicFramePr>
        <p:xfrm>
          <a:off x="0" y="0"/>
          <a:ext cx="1447800" cy="1219200"/>
        </p:xfrm>
        <a:graphic>
          <a:graphicData uri="http://schemas.openxmlformats.org/presentationml/2006/ole">
            <mc:AlternateContent xmlns:mc="http://schemas.openxmlformats.org/markup-compatibility/2006">
              <mc:Choice xmlns:v="urn:schemas-microsoft-com:vml" Requires="v">
                <p:oleObj spid="_x0000_s2090" name="Clip" r:id="rId9" imgW="1920240" imgH="1769364" progId="">
                  <p:embed/>
                </p:oleObj>
              </mc:Choice>
              <mc:Fallback>
                <p:oleObj name="Clip" r:id="rId9" imgW="1920240" imgH="1769364"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47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2745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
                                            <p:graphicEl>
                                              <a:dgm id="{7FDE4844-9CA8-42B2-85A3-44C1584424DA}"/>
                                            </p:graphicEl>
                                          </p:spTgt>
                                        </p:tgtEl>
                                        <p:attrNameLst>
                                          <p:attrName>style.visibility</p:attrName>
                                        </p:attrNameLst>
                                      </p:cBhvr>
                                      <p:to>
                                        <p:strVal val="visible"/>
                                      </p:to>
                                    </p:set>
                                    <p:animEffect transition="in" filter="wipe(left)">
                                      <p:cBhvr>
                                        <p:cTn id="14" dur="500"/>
                                        <p:tgtEl>
                                          <p:spTgt spid="2">
                                            <p:graphicEl>
                                              <a:dgm id="{7FDE4844-9CA8-42B2-85A3-44C1584424DA}"/>
                                            </p:graphic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graphicEl>
                                              <a:dgm id="{FCC9D151-581E-4638-BE5F-1E21099836C1}"/>
                                            </p:graphicEl>
                                          </p:spTgt>
                                        </p:tgtEl>
                                        <p:attrNameLst>
                                          <p:attrName>style.visibility</p:attrName>
                                        </p:attrNameLst>
                                      </p:cBhvr>
                                      <p:to>
                                        <p:strVal val="visible"/>
                                      </p:to>
                                    </p:set>
                                    <p:animEffect transition="in" filter="wipe(left)">
                                      <p:cBhvr>
                                        <p:cTn id="17" dur="500"/>
                                        <p:tgtEl>
                                          <p:spTgt spid="2">
                                            <p:graphicEl>
                                              <a:dgm id="{FCC9D151-581E-4638-BE5F-1E21099836C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graphicEl>
                                              <a:dgm id="{EF30A2FA-A0CB-4D27-9057-274B408A40EE}"/>
                                            </p:graphicEl>
                                          </p:spTgt>
                                        </p:tgtEl>
                                        <p:attrNameLst>
                                          <p:attrName>style.visibility</p:attrName>
                                        </p:attrNameLst>
                                      </p:cBhvr>
                                      <p:to>
                                        <p:strVal val="visible"/>
                                      </p:to>
                                    </p:set>
                                    <p:animEffect transition="in" filter="wipe(left)">
                                      <p:cBhvr>
                                        <p:cTn id="22" dur="500"/>
                                        <p:tgtEl>
                                          <p:spTgt spid="2">
                                            <p:graphicEl>
                                              <a:dgm id="{EF30A2FA-A0CB-4D27-9057-274B408A40EE}"/>
                                            </p:graphic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graphicEl>
                                              <a:dgm id="{7308BD9A-C0C4-449D-8429-C0BFD2AF4ADB}"/>
                                            </p:graphicEl>
                                          </p:spTgt>
                                        </p:tgtEl>
                                        <p:attrNameLst>
                                          <p:attrName>style.visibility</p:attrName>
                                        </p:attrNameLst>
                                      </p:cBhvr>
                                      <p:to>
                                        <p:strVal val="visible"/>
                                      </p:to>
                                    </p:set>
                                    <p:animEffect transition="in" filter="wipe(left)">
                                      <p:cBhvr>
                                        <p:cTn id="25" dur="500"/>
                                        <p:tgtEl>
                                          <p:spTgt spid="2">
                                            <p:graphicEl>
                                              <a:dgm id="{7308BD9A-C0C4-449D-8429-C0BFD2AF4ADB}"/>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
                                            <p:graphicEl>
                                              <a:dgm id="{3B9C863E-A7D5-44E3-92DC-6DB6FAB7483A}"/>
                                            </p:graphicEl>
                                          </p:spTgt>
                                        </p:tgtEl>
                                        <p:attrNameLst>
                                          <p:attrName>style.visibility</p:attrName>
                                        </p:attrNameLst>
                                      </p:cBhvr>
                                      <p:to>
                                        <p:strVal val="visible"/>
                                      </p:to>
                                    </p:set>
                                    <p:animEffect transition="in" filter="wipe(left)">
                                      <p:cBhvr>
                                        <p:cTn id="30" dur="500"/>
                                        <p:tgtEl>
                                          <p:spTgt spid="2">
                                            <p:graphicEl>
                                              <a:dgm id="{3B9C863E-A7D5-44E3-92DC-6DB6FAB7483A}"/>
                                            </p:graphic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
                                            <p:graphicEl>
                                              <a:dgm id="{1062384E-E614-488E-A2EE-41B19BB24498}"/>
                                            </p:graphicEl>
                                          </p:spTgt>
                                        </p:tgtEl>
                                        <p:attrNameLst>
                                          <p:attrName>style.visibility</p:attrName>
                                        </p:attrNameLst>
                                      </p:cBhvr>
                                      <p:to>
                                        <p:strVal val="visible"/>
                                      </p:to>
                                    </p:set>
                                    <p:animEffect transition="in" filter="wipe(left)">
                                      <p:cBhvr>
                                        <p:cTn id="33" dur="500"/>
                                        <p:tgtEl>
                                          <p:spTgt spid="2">
                                            <p:graphicEl>
                                              <a:dgm id="{1062384E-E614-488E-A2EE-41B19BB24498}"/>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
                                            <p:graphicEl>
                                              <a:dgm id="{487F6DCB-560C-4682-AB81-7425476CAF62}"/>
                                            </p:graphicEl>
                                          </p:spTgt>
                                        </p:tgtEl>
                                        <p:attrNameLst>
                                          <p:attrName>style.visibility</p:attrName>
                                        </p:attrNameLst>
                                      </p:cBhvr>
                                      <p:to>
                                        <p:strVal val="visible"/>
                                      </p:to>
                                    </p:set>
                                    <p:animEffect transition="in" filter="wipe(left)">
                                      <p:cBhvr>
                                        <p:cTn id="38" dur="500"/>
                                        <p:tgtEl>
                                          <p:spTgt spid="2">
                                            <p:graphicEl>
                                              <a:dgm id="{487F6DCB-560C-4682-AB81-7425476CAF62}"/>
                                            </p:graphic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
                                            <p:graphicEl>
                                              <a:dgm id="{50BBE699-7B08-4F5A-90B0-43899E5DC315}"/>
                                            </p:graphicEl>
                                          </p:spTgt>
                                        </p:tgtEl>
                                        <p:attrNameLst>
                                          <p:attrName>style.visibility</p:attrName>
                                        </p:attrNameLst>
                                      </p:cBhvr>
                                      <p:to>
                                        <p:strVal val="visible"/>
                                      </p:to>
                                    </p:set>
                                    <p:animEffect transition="in" filter="wipe(left)">
                                      <p:cBhvr>
                                        <p:cTn id="41" dur="500"/>
                                        <p:tgtEl>
                                          <p:spTgt spid="2">
                                            <p:graphicEl>
                                              <a:dgm id="{50BBE699-7B08-4F5A-90B0-43899E5DC315}"/>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
                                            <p:graphicEl>
                                              <a:dgm id="{B3E3A50B-7E1F-4BB4-AAED-EB3F42B435FB}"/>
                                            </p:graphicEl>
                                          </p:spTgt>
                                        </p:tgtEl>
                                        <p:attrNameLst>
                                          <p:attrName>style.visibility</p:attrName>
                                        </p:attrNameLst>
                                      </p:cBhvr>
                                      <p:to>
                                        <p:strVal val="visible"/>
                                      </p:to>
                                    </p:set>
                                    <p:animEffect transition="in" filter="wipe(left)">
                                      <p:cBhvr>
                                        <p:cTn id="46" dur="500"/>
                                        <p:tgtEl>
                                          <p:spTgt spid="2">
                                            <p:graphicEl>
                                              <a:dgm id="{B3E3A50B-7E1F-4BB4-AAED-EB3F42B435FB}"/>
                                            </p:graphic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
                                            <p:graphicEl>
                                              <a:dgm id="{238EE3D9-81E8-46B5-8C04-64972983D342}"/>
                                            </p:graphicEl>
                                          </p:spTgt>
                                        </p:tgtEl>
                                        <p:attrNameLst>
                                          <p:attrName>style.visibility</p:attrName>
                                        </p:attrNameLst>
                                      </p:cBhvr>
                                      <p:to>
                                        <p:strVal val="visible"/>
                                      </p:to>
                                    </p:set>
                                    <p:animEffect transition="in" filter="wipe(left)">
                                      <p:cBhvr>
                                        <p:cTn id="49" dur="500"/>
                                        <p:tgtEl>
                                          <p:spTgt spid="2">
                                            <p:graphicEl>
                                              <a:dgm id="{238EE3D9-81E8-46B5-8C04-64972983D342}"/>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
                                            <p:graphicEl>
                                              <a:dgm id="{D1EB8B3F-B54C-44E0-B36C-0BAEE3D5ACA0}"/>
                                            </p:graphicEl>
                                          </p:spTgt>
                                        </p:tgtEl>
                                        <p:attrNameLst>
                                          <p:attrName>style.visibility</p:attrName>
                                        </p:attrNameLst>
                                      </p:cBhvr>
                                      <p:to>
                                        <p:strVal val="visible"/>
                                      </p:to>
                                    </p:set>
                                    <p:animEffect transition="in" filter="wipe(left)">
                                      <p:cBhvr>
                                        <p:cTn id="54" dur="500"/>
                                        <p:tgtEl>
                                          <p:spTgt spid="2">
                                            <p:graphicEl>
                                              <a:dgm id="{D1EB8B3F-B54C-44E0-B36C-0BAEE3D5ACA0}"/>
                                            </p:graphic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
                                            <p:graphicEl>
                                              <a:dgm id="{DAB76F39-58E1-4681-8D04-B01367039328}"/>
                                            </p:graphicEl>
                                          </p:spTgt>
                                        </p:tgtEl>
                                        <p:attrNameLst>
                                          <p:attrName>style.visibility</p:attrName>
                                        </p:attrNameLst>
                                      </p:cBhvr>
                                      <p:to>
                                        <p:strVal val="visible"/>
                                      </p:to>
                                    </p:set>
                                    <p:animEffect transition="in" filter="wipe(left)">
                                      <p:cBhvr>
                                        <p:cTn id="57" dur="500"/>
                                        <p:tgtEl>
                                          <p:spTgt spid="2">
                                            <p:graphicEl>
                                              <a:dgm id="{DAB76F39-58E1-4681-8D04-B01367039328}"/>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
                                            <p:graphicEl>
                                              <a:dgm id="{AA755EED-E374-4DEF-9C6D-EFBE40456801}"/>
                                            </p:graphicEl>
                                          </p:spTgt>
                                        </p:tgtEl>
                                        <p:attrNameLst>
                                          <p:attrName>style.visibility</p:attrName>
                                        </p:attrNameLst>
                                      </p:cBhvr>
                                      <p:to>
                                        <p:strVal val="visible"/>
                                      </p:to>
                                    </p:set>
                                    <p:animEffect transition="in" filter="wipe(left)">
                                      <p:cBhvr>
                                        <p:cTn id="62" dur="500"/>
                                        <p:tgtEl>
                                          <p:spTgt spid="2">
                                            <p:graphicEl>
                                              <a:dgm id="{AA755EED-E374-4DEF-9C6D-EFBE40456801}"/>
                                            </p:graphicEl>
                                          </p:spTgt>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
                                            <p:graphicEl>
                                              <a:dgm id="{FF7BF2D6-2B42-48D5-91A4-1E3CE3110BC9}"/>
                                            </p:graphicEl>
                                          </p:spTgt>
                                        </p:tgtEl>
                                        <p:attrNameLst>
                                          <p:attrName>style.visibility</p:attrName>
                                        </p:attrNameLst>
                                      </p:cBhvr>
                                      <p:to>
                                        <p:strVal val="visible"/>
                                      </p:to>
                                    </p:set>
                                    <p:animEffect transition="in" filter="wipe(left)">
                                      <p:cBhvr>
                                        <p:cTn id="65" dur="500"/>
                                        <p:tgtEl>
                                          <p:spTgt spid="2">
                                            <p:graphicEl>
                                              <a:dgm id="{FF7BF2D6-2B42-48D5-91A4-1E3CE3110BC9}"/>
                                            </p:graphic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
                                            <p:graphicEl>
                                              <a:dgm id="{B0D15EE6-DE21-4967-A500-FD27B803DB64}"/>
                                            </p:graphicEl>
                                          </p:spTgt>
                                        </p:tgtEl>
                                        <p:attrNameLst>
                                          <p:attrName>style.visibility</p:attrName>
                                        </p:attrNameLst>
                                      </p:cBhvr>
                                      <p:to>
                                        <p:strVal val="visible"/>
                                      </p:to>
                                    </p:set>
                                    <p:animEffect transition="in" filter="wipe(left)">
                                      <p:cBhvr>
                                        <p:cTn id="70" dur="500"/>
                                        <p:tgtEl>
                                          <p:spTgt spid="2">
                                            <p:graphicEl>
                                              <a:dgm id="{B0D15EE6-DE21-4967-A500-FD27B803DB64}"/>
                                            </p:graphicEl>
                                          </p:spTgt>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
                                            <p:graphicEl>
                                              <a:dgm id="{D1EA0128-8EB0-4147-A07E-6435BBFA7EAD}"/>
                                            </p:graphicEl>
                                          </p:spTgt>
                                        </p:tgtEl>
                                        <p:attrNameLst>
                                          <p:attrName>style.visibility</p:attrName>
                                        </p:attrNameLst>
                                      </p:cBhvr>
                                      <p:to>
                                        <p:strVal val="visible"/>
                                      </p:to>
                                    </p:set>
                                    <p:animEffect transition="in" filter="wipe(left)">
                                      <p:cBhvr>
                                        <p:cTn id="73" dur="500"/>
                                        <p:tgtEl>
                                          <p:spTgt spid="2">
                                            <p:graphicEl>
                                              <a:dgm id="{D1EA0128-8EB0-4147-A07E-6435BBFA7EA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0"/>
            <a:ext cx="6858000" cy="16764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eaLnBrk="1" hangingPunct="1">
              <a:defRPr/>
            </a:pPr>
            <a:r>
              <a:rPr lang="en-US" sz="5500" b="1" kern="0" smtClean="0">
                <a:solidFill>
                  <a:srgbClr val="FF3300"/>
                </a:solidFill>
                <a:effectLst>
                  <a:outerShdw blurRad="38100" dist="38100" dir="2700000" algn="tl">
                    <a:srgbClr val="000000">
                      <a:alpha val="43137"/>
                    </a:srgbClr>
                  </a:outerShdw>
                </a:effectLst>
                <a:latin typeface="Showcard Gothic" pitchFamily="82" charset="0"/>
              </a:rPr>
              <a:t>QUALITY CONTROL</a:t>
            </a:r>
            <a:endParaRPr lang="en-US" sz="5500" kern="0" dirty="0"/>
          </a:p>
        </p:txBody>
      </p:sp>
      <p:sp>
        <p:nvSpPr>
          <p:cNvPr id="4" name="Minus 3"/>
          <p:cNvSpPr/>
          <p:nvPr/>
        </p:nvSpPr>
        <p:spPr>
          <a:xfrm>
            <a:off x="-838200" y="1219200"/>
            <a:ext cx="8839200" cy="381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FFFF"/>
              </a:solidFill>
            </a:endParaRPr>
          </a:p>
        </p:txBody>
      </p:sp>
      <p:graphicFrame>
        <p:nvGraphicFramePr>
          <p:cNvPr id="2" name="Diagram 1"/>
          <p:cNvGraphicFramePr/>
          <p:nvPr>
            <p:extLst>
              <p:ext uri="{D42A27DB-BD31-4B8C-83A1-F6EECF244321}">
                <p14:modId xmlns:p14="http://schemas.microsoft.com/office/powerpoint/2010/main" val="1899425936"/>
              </p:ext>
            </p:extLst>
          </p:nvPr>
        </p:nvGraphicFramePr>
        <p:xfrm>
          <a:off x="143554" y="1600199"/>
          <a:ext cx="6566315" cy="5101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900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
                                            <p:graphicEl>
                                              <a:dgm id="{E2E6723C-F31B-4BBE-ACDA-6A1E53F72FD4}"/>
                                            </p:graphicEl>
                                          </p:spTgt>
                                        </p:tgtEl>
                                        <p:attrNameLst>
                                          <p:attrName>style.visibility</p:attrName>
                                        </p:attrNameLst>
                                      </p:cBhvr>
                                      <p:to>
                                        <p:strVal val="visible"/>
                                      </p:to>
                                    </p:set>
                                    <p:animEffect transition="in" filter="wipe(left)">
                                      <p:cBhvr>
                                        <p:cTn id="14" dur="500"/>
                                        <p:tgtEl>
                                          <p:spTgt spid="2">
                                            <p:graphicEl>
                                              <a:dgm id="{E2E6723C-F31B-4BBE-ACDA-6A1E53F72FD4}"/>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
                                            <p:graphicEl>
                                              <a:dgm id="{2EBCB2A9-8506-4798-9DDF-433B4EEBAF56}"/>
                                            </p:graphicEl>
                                          </p:spTgt>
                                        </p:tgtEl>
                                        <p:attrNameLst>
                                          <p:attrName>style.visibility</p:attrName>
                                        </p:attrNameLst>
                                      </p:cBhvr>
                                      <p:to>
                                        <p:strVal val="visible"/>
                                      </p:to>
                                    </p:set>
                                    <p:animEffect transition="in" filter="wipe(left)">
                                      <p:cBhvr>
                                        <p:cTn id="19" dur="500"/>
                                        <p:tgtEl>
                                          <p:spTgt spid="2">
                                            <p:graphicEl>
                                              <a:dgm id="{2EBCB2A9-8506-4798-9DDF-433B4EEBAF56}"/>
                                            </p:graphic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graphicEl>
                                              <a:dgm id="{3EB5C957-7B0F-4B82-8113-B0B109E5336B}"/>
                                            </p:graphicEl>
                                          </p:spTgt>
                                        </p:tgtEl>
                                        <p:attrNameLst>
                                          <p:attrName>style.visibility</p:attrName>
                                        </p:attrNameLst>
                                      </p:cBhvr>
                                      <p:to>
                                        <p:strVal val="visible"/>
                                      </p:to>
                                    </p:set>
                                    <p:animEffect transition="in" filter="wipe(left)">
                                      <p:cBhvr>
                                        <p:cTn id="22" dur="500"/>
                                        <p:tgtEl>
                                          <p:spTgt spid="2">
                                            <p:graphicEl>
                                              <a:dgm id="{3EB5C957-7B0F-4B82-8113-B0B109E5336B}"/>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graphicEl>
                                              <a:dgm id="{BAB801C4-EED1-4990-BCA7-11DE368224B1}"/>
                                            </p:graphicEl>
                                          </p:spTgt>
                                        </p:tgtEl>
                                        <p:attrNameLst>
                                          <p:attrName>style.visibility</p:attrName>
                                        </p:attrNameLst>
                                      </p:cBhvr>
                                      <p:to>
                                        <p:strVal val="visible"/>
                                      </p:to>
                                    </p:set>
                                    <p:animEffect transition="in" filter="wipe(left)">
                                      <p:cBhvr>
                                        <p:cTn id="27" dur="500"/>
                                        <p:tgtEl>
                                          <p:spTgt spid="2">
                                            <p:graphicEl>
                                              <a:dgm id="{BAB801C4-EED1-4990-BCA7-11DE368224B1}"/>
                                            </p:graphic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
                                            <p:graphicEl>
                                              <a:dgm id="{0683FD74-BD1F-4BFA-85D6-D85EA19DD621}"/>
                                            </p:graphicEl>
                                          </p:spTgt>
                                        </p:tgtEl>
                                        <p:attrNameLst>
                                          <p:attrName>style.visibility</p:attrName>
                                        </p:attrNameLst>
                                      </p:cBhvr>
                                      <p:to>
                                        <p:strVal val="visible"/>
                                      </p:to>
                                    </p:set>
                                    <p:animEffect transition="in" filter="wipe(left)">
                                      <p:cBhvr>
                                        <p:cTn id="30" dur="500"/>
                                        <p:tgtEl>
                                          <p:spTgt spid="2">
                                            <p:graphicEl>
                                              <a:dgm id="{0683FD74-BD1F-4BFA-85D6-D85EA19DD621}"/>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
                                            <p:graphicEl>
                                              <a:dgm id="{3D24F55F-163E-44B6-9756-C17D5675AA80}"/>
                                            </p:graphicEl>
                                          </p:spTgt>
                                        </p:tgtEl>
                                        <p:attrNameLst>
                                          <p:attrName>style.visibility</p:attrName>
                                        </p:attrNameLst>
                                      </p:cBhvr>
                                      <p:to>
                                        <p:strVal val="visible"/>
                                      </p:to>
                                    </p:set>
                                    <p:animEffect transition="in" filter="wipe(left)">
                                      <p:cBhvr>
                                        <p:cTn id="35" dur="500"/>
                                        <p:tgtEl>
                                          <p:spTgt spid="2">
                                            <p:graphicEl>
                                              <a:dgm id="{3D24F55F-163E-44B6-9756-C17D5675AA80}"/>
                                            </p:graphic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
                                            <p:graphicEl>
                                              <a:dgm id="{66BFFB4E-8A12-4265-B910-151025EEE643}"/>
                                            </p:graphicEl>
                                          </p:spTgt>
                                        </p:tgtEl>
                                        <p:attrNameLst>
                                          <p:attrName>style.visibility</p:attrName>
                                        </p:attrNameLst>
                                      </p:cBhvr>
                                      <p:to>
                                        <p:strVal val="visible"/>
                                      </p:to>
                                    </p:set>
                                    <p:animEffect transition="in" filter="wipe(left)">
                                      <p:cBhvr>
                                        <p:cTn id="38" dur="500"/>
                                        <p:tgtEl>
                                          <p:spTgt spid="2">
                                            <p:graphicEl>
                                              <a:dgm id="{66BFFB4E-8A12-4265-B910-151025EEE643}"/>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
                                            <p:graphicEl>
                                              <a:dgm id="{A28D2912-5804-42F9-9714-1D10D850DF1D}"/>
                                            </p:graphicEl>
                                          </p:spTgt>
                                        </p:tgtEl>
                                        <p:attrNameLst>
                                          <p:attrName>style.visibility</p:attrName>
                                        </p:attrNameLst>
                                      </p:cBhvr>
                                      <p:to>
                                        <p:strVal val="visible"/>
                                      </p:to>
                                    </p:set>
                                    <p:animEffect transition="in" filter="wipe(left)">
                                      <p:cBhvr>
                                        <p:cTn id="43" dur="500"/>
                                        <p:tgtEl>
                                          <p:spTgt spid="2">
                                            <p:graphicEl>
                                              <a:dgm id="{A28D2912-5804-42F9-9714-1D10D850DF1D}"/>
                                            </p:graphic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
                                            <p:graphicEl>
                                              <a:dgm id="{E7B6995D-8999-4B38-8ECC-2E3A8444639C}"/>
                                            </p:graphicEl>
                                          </p:spTgt>
                                        </p:tgtEl>
                                        <p:attrNameLst>
                                          <p:attrName>style.visibility</p:attrName>
                                        </p:attrNameLst>
                                      </p:cBhvr>
                                      <p:to>
                                        <p:strVal val="visible"/>
                                      </p:to>
                                    </p:set>
                                    <p:animEffect transition="in" filter="wipe(left)">
                                      <p:cBhvr>
                                        <p:cTn id="46" dur="500"/>
                                        <p:tgtEl>
                                          <p:spTgt spid="2">
                                            <p:graphicEl>
                                              <a:dgm id="{E7B6995D-8999-4B38-8ECC-2E3A8444639C}"/>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
                                            <p:graphicEl>
                                              <a:dgm id="{35F9A504-76A7-4055-9CAD-78AC33EF071C}"/>
                                            </p:graphicEl>
                                          </p:spTgt>
                                        </p:tgtEl>
                                        <p:attrNameLst>
                                          <p:attrName>style.visibility</p:attrName>
                                        </p:attrNameLst>
                                      </p:cBhvr>
                                      <p:to>
                                        <p:strVal val="visible"/>
                                      </p:to>
                                    </p:set>
                                    <p:animEffect transition="in" filter="wipe(left)">
                                      <p:cBhvr>
                                        <p:cTn id="51" dur="500"/>
                                        <p:tgtEl>
                                          <p:spTgt spid="2">
                                            <p:graphicEl>
                                              <a:dgm id="{35F9A504-76A7-4055-9CAD-78AC33EF071C}"/>
                                            </p:graphicEl>
                                          </p:spTgt>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
                                            <p:graphicEl>
                                              <a:dgm id="{197F100A-74BA-4467-A0D4-79D73B8E76E5}"/>
                                            </p:graphicEl>
                                          </p:spTgt>
                                        </p:tgtEl>
                                        <p:attrNameLst>
                                          <p:attrName>style.visibility</p:attrName>
                                        </p:attrNameLst>
                                      </p:cBhvr>
                                      <p:to>
                                        <p:strVal val="visible"/>
                                      </p:to>
                                    </p:set>
                                    <p:animEffect transition="in" filter="wipe(left)">
                                      <p:cBhvr>
                                        <p:cTn id="54" dur="500"/>
                                        <p:tgtEl>
                                          <p:spTgt spid="2">
                                            <p:graphicEl>
                                              <a:dgm id="{197F100A-74BA-4467-A0D4-79D73B8E76E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3"/>
          <p:cNvSpPr>
            <a:spLocks noGrp="1"/>
          </p:cNvSpPr>
          <p:nvPr>
            <p:ph type="title"/>
          </p:nvPr>
        </p:nvSpPr>
        <p:spPr/>
        <p:txBody>
          <a:bodyPr/>
          <a:lstStyle/>
          <a:p>
            <a:pPr eaLnBrk="1" hangingPunct="1"/>
            <a:r>
              <a:rPr lang="en-US" altLang="en-US" sz="7500" smtClean="0">
                <a:solidFill>
                  <a:srgbClr val="C00000"/>
                </a:solidFill>
                <a:latin typeface="Showcard Gothic" panose="04020904020102020604" pitchFamily="82" charset="0"/>
              </a:rPr>
              <a:t>QA vs. QC</a:t>
            </a:r>
          </a:p>
        </p:txBody>
      </p:sp>
      <p:sp>
        <p:nvSpPr>
          <p:cNvPr id="6" name="Minus 5"/>
          <p:cNvSpPr/>
          <p:nvPr/>
        </p:nvSpPr>
        <p:spPr>
          <a:xfrm>
            <a:off x="-838200" y="1752600"/>
            <a:ext cx="8839200" cy="381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FFFF"/>
              </a:solidFill>
            </a:endParaRPr>
          </a:p>
        </p:txBody>
      </p:sp>
      <p:pic>
        <p:nvPicPr>
          <p:cNvPr id="7782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5146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5754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2"/>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6000" b="1" dirty="0" smtClean="0">
                <a:solidFill>
                  <a:srgbClr val="CC0066"/>
                </a:solidFill>
                <a:effectLst>
                  <a:outerShdw blurRad="38100" dist="38100" dir="2700000" algn="tl">
                    <a:srgbClr val="000000">
                      <a:alpha val="43137"/>
                    </a:srgbClr>
                  </a:outerShdw>
                </a:effectLst>
                <a:latin typeface="Showcard Gothic" pitchFamily="82" charset="0"/>
              </a:rPr>
              <a:t>ACTIVITY!!!</a:t>
            </a:r>
            <a:endParaRPr lang="en-US" sz="6000" b="1" dirty="0">
              <a:solidFill>
                <a:srgbClr val="CC0066"/>
              </a:solidFill>
              <a:effectLst>
                <a:outerShdw blurRad="38100" dist="38100" dir="2700000" algn="tl">
                  <a:srgbClr val="000000">
                    <a:alpha val="43137"/>
                  </a:srgbClr>
                </a:outerShdw>
              </a:effectLst>
              <a:latin typeface="Showcard Gothic" pitchFamily="82" charset="0"/>
            </a:endParaRPr>
          </a:p>
        </p:txBody>
      </p:sp>
      <p:sp>
        <p:nvSpPr>
          <p:cNvPr id="5" name="Content Placeholder 4"/>
          <p:cNvSpPr>
            <a:spLocks noGrp="1"/>
          </p:cNvSpPr>
          <p:nvPr>
            <p:ph sz="half" idx="1"/>
          </p:nvPr>
        </p:nvSpPr>
        <p:spPr/>
        <p:txBody>
          <a:bodyPr/>
          <a:lstStyle/>
          <a:p>
            <a:pPr eaLnBrk="1" hangingPunct="1">
              <a:lnSpc>
                <a:spcPct val="200000"/>
              </a:lnSpc>
              <a:spcBef>
                <a:spcPts val="0"/>
              </a:spcBef>
              <a:buFontTx/>
              <a:buBlip>
                <a:blip r:embed="rId2"/>
              </a:buBlip>
              <a:defRPr/>
            </a:pPr>
            <a:r>
              <a:rPr lang="en-US" dirty="0" smtClean="0">
                <a:solidFill>
                  <a:srgbClr val="002060"/>
                </a:solidFill>
                <a:effectLst>
                  <a:outerShdw blurRad="38100" dist="38100" dir="2700000" algn="tl">
                    <a:srgbClr val="000000">
                      <a:alpha val="43137"/>
                    </a:srgbClr>
                  </a:outerShdw>
                </a:effectLst>
              </a:rPr>
              <a:t>Process</a:t>
            </a:r>
          </a:p>
          <a:p>
            <a:pPr eaLnBrk="1" hangingPunct="1">
              <a:lnSpc>
                <a:spcPct val="200000"/>
              </a:lnSpc>
              <a:spcBef>
                <a:spcPts val="0"/>
              </a:spcBef>
              <a:buFontTx/>
              <a:buBlip>
                <a:blip r:embed="rId2"/>
              </a:buBlip>
              <a:defRPr/>
            </a:pPr>
            <a:r>
              <a:rPr lang="en-US" dirty="0" smtClean="0">
                <a:solidFill>
                  <a:srgbClr val="002060"/>
                </a:solidFill>
                <a:effectLst>
                  <a:outerShdw blurRad="38100" dist="38100" dir="2700000" algn="tl">
                    <a:srgbClr val="000000">
                      <a:alpha val="43137"/>
                    </a:srgbClr>
                  </a:outerShdw>
                </a:effectLst>
              </a:rPr>
              <a:t>Proactive</a:t>
            </a:r>
          </a:p>
          <a:p>
            <a:pPr eaLnBrk="1" hangingPunct="1">
              <a:lnSpc>
                <a:spcPct val="200000"/>
              </a:lnSpc>
              <a:spcBef>
                <a:spcPts val="0"/>
              </a:spcBef>
              <a:buFontTx/>
              <a:buBlip>
                <a:blip r:embed="rId2"/>
              </a:buBlip>
              <a:defRPr/>
            </a:pPr>
            <a:r>
              <a:rPr lang="en-US" dirty="0" smtClean="0">
                <a:solidFill>
                  <a:srgbClr val="002060"/>
                </a:solidFill>
                <a:effectLst>
                  <a:outerShdw blurRad="38100" dist="38100" dir="2700000" algn="tl">
                    <a:srgbClr val="000000">
                      <a:alpha val="43137"/>
                    </a:srgbClr>
                  </a:outerShdw>
                </a:effectLst>
              </a:rPr>
              <a:t>Prevent defects</a:t>
            </a:r>
          </a:p>
        </p:txBody>
      </p:sp>
      <p:sp>
        <p:nvSpPr>
          <p:cNvPr id="6" name="Content Placeholder 5"/>
          <p:cNvSpPr>
            <a:spLocks noGrp="1"/>
          </p:cNvSpPr>
          <p:nvPr>
            <p:ph sz="half" idx="2"/>
          </p:nvPr>
        </p:nvSpPr>
        <p:spPr/>
        <p:txBody>
          <a:bodyPr/>
          <a:lstStyle/>
          <a:p>
            <a:pPr eaLnBrk="1" hangingPunct="1">
              <a:lnSpc>
                <a:spcPct val="200000"/>
              </a:lnSpc>
              <a:spcBef>
                <a:spcPts val="0"/>
              </a:spcBef>
              <a:buFontTx/>
              <a:buBlip>
                <a:blip r:embed="rId2"/>
              </a:buBlip>
              <a:defRPr/>
            </a:pPr>
            <a:r>
              <a:rPr lang="en-US" dirty="0" smtClean="0">
                <a:solidFill>
                  <a:srgbClr val="002060"/>
                </a:solidFill>
                <a:effectLst>
                  <a:outerShdw blurRad="38100" dist="38100" dir="2700000" algn="tl">
                    <a:srgbClr val="000000">
                      <a:alpha val="43137"/>
                    </a:srgbClr>
                  </a:outerShdw>
                </a:effectLst>
              </a:rPr>
              <a:t>Product</a:t>
            </a:r>
          </a:p>
          <a:p>
            <a:pPr eaLnBrk="1" hangingPunct="1">
              <a:lnSpc>
                <a:spcPct val="200000"/>
              </a:lnSpc>
              <a:spcBef>
                <a:spcPts val="0"/>
              </a:spcBef>
              <a:buFontTx/>
              <a:buBlip>
                <a:blip r:embed="rId2"/>
              </a:buBlip>
              <a:defRPr/>
            </a:pPr>
            <a:r>
              <a:rPr lang="en-US" dirty="0" smtClean="0">
                <a:solidFill>
                  <a:srgbClr val="002060"/>
                </a:solidFill>
                <a:effectLst>
                  <a:outerShdw blurRad="38100" dist="38100" dir="2700000" algn="tl">
                    <a:srgbClr val="000000">
                      <a:alpha val="43137"/>
                    </a:srgbClr>
                  </a:outerShdw>
                </a:effectLst>
              </a:rPr>
              <a:t>Reactive</a:t>
            </a:r>
          </a:p>
          <a:p>
            <a:pPr eaLnBrk="1" hangingPunct="1">
              <a:lnSpc>
                <a:spcPct val="200000"/>
              </a:lnSpc>
              <a:spcBef>
                <a:spcPts val="0"/>
              </a:spcBef>
              <a:buFontTx/>
              <a:buBlip>
                <a:blip r:embed="rId2"/>
              </a:buBlip>
              <a:defRPr/>
            </a:pPr>
            <a:r>
              <a:rPr lang="en-US" dirty="0" smtClean="0">
                <a:solidFill>
                  <a:srgbClr val="002060"/>
                </a:solidFill>
                <a:effectLst>
                  <a:outerShdw blurRad="38100" dist="38100" dir="2700000" algn="tl">
                    <a:srgbClr val="000000">
                      <a:alpha val="43137"/>
                    </a:srgbClr>
                  </a:outerShdw>
                </a:effectLst>
              </a:rPr>
              <a:t>Find defects</a:t>
            </a:r>
          </a:p>
          <a:p>
            <a:pPr eaLnBrk="1" hangingPunct="1">
              <a:buFontTx/>
              <a:buNone/>
              <a:defRPr/>
            </a:pPr>
            <a:endParaRPr lang="en-US" dirty="0"/>
          </a:p>
        </p:txBody>
      </p:sp>
    </p:spTree>
    <p:extLst>
      <p:ext uri="{BB962C8B-B14F-4D97-AF65-F5344CB8AC3E}">
        <p14:creationId xmlns:p14="http://schemas.microsoft.com/office/powerpoint/2010/main" val="2082168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6553200" cy="1447800"/>
          </a:xfrm>
        </p:spPr>
        <p:txBody>
          <a:bodyPr/>
          <a:lstStyle/>
          <a:p>
            <a:pPr eaLnBrk="1" hangingPunct="1">
              <a:defRPr/>
            </a:pPr>
            <a:r>
              <a:rPr lang="en-US" sz="6000" b="1" dirty="0" smtClean="0">
                <a:solidFill>
                  <a:srgbClr val="CC0099"/>
                </a:solidFill>
                <a:effectLst>
                  <a:outerShdw blurRad="38100" dist="38100" dir="2700000" algn="tl">
                    <a:srgbClr val="000000">
                      <a:alpha val="43137"/>
                    </a:srgbClr>
                  </a:outerShdw>
                </a:effectLst>
              </a:rPr>
              <a:t>QC vs. QA</a:t>
            </a:r>
            <a:endParaRPr lang="en-US" sz="6000" b="1" dirty="0">
              <a:solidFill>
                <a:srgbClr val="CC0099"/>
              </a:solidFill>
              <a:effectLst>
                <a:outerShdw blurRad="38100" dist="38100" dir="2700000" algn="tl">
                  <a:srgbClr val="000000">
                    <a:alpha val="43137"/>
                  </a:srgbClr>
                </a:outerShdw>
              </a:effectLst>
            </a:endParaRPr>
          </a:p>
        </p:txBody>
      </p:sp>
      <p:sp>
        <p:nvSpPr>
          <p:cNvPr id="8" name="Content Placeholder 7"/>
          <p:cNvSpPr>
            <a:spLocks noGrp="1"/>
          </p:cNvSpPr>
          <p:nvPr>
            <p:ph sz="half" idx="1"/>
          </p:nvPr>
        </p:nvSpPr>
        <p:spPr/>
        <p:txBody>
          <a:bodyPr/>
          <a:lstStyle/>
          <a:p>
            <a:pPr eaLnBrk="1" hangingPunct="1">
              <a:lnSpc>
                <a:spcPct val="200000"/>
              </a:lnSpc>
              <a:spcBef>
                <a:spcPts val="0"/>
              </a:spcBef>
              <a:buFontTx/>
              <a:buBlip>
                <a:blip r:embed="rId2"/>
              </a:buBlip>
              <a:defRPr/>
            </a:pPr>
            <a:r>
              <a:rPr lang="en-US" sz="3200" dirty="0" smtClean="0">
                <a:solidFill>
                  <a:srgbClr val="002060"/>
                </a:solidFill>
                <a:effectLst>
                  <a:outerShdw blurRad="38100" dist="38100" dir="2700000" algn="tl">
                    <a:srgbClr val="000000">
                      <a:alpha val="43137"/>
                    </a:srgbClr>
                  </a:outerShdw>
                </a:effectLst>
              </a:rPr>
              <a:t>Product</a:t>
            </a:r>
          </a:p>
          <a:p>
            <a:pPr eaLnBrk="1" hangingPunct="1">
              <a:lnSpc>
                <a:spcPct val="200000"/>
              </a:lnSpc>
              <a:spcBef>
                <a:spcPts val="0"/>
              </a:spcBef>
              <a:buFontTx/>
              <a:buBlip>
                <a:blip r:embed="rId2"/>
              </a:buBlip>
              <a:defRPr/>
            </a:pPr>
            <a:r>
              <a:rPr lang="en-US" sz="3200" dirty="0" smtClean="0">
                <a:solidFill>
                  <a:srgbClr val="002060"/>
                </a:solidFill>
                <a:effectLst>
                  <a:outerShdw blurRad="38100" dist="38100" dir="2700000" algn="tl">
                    <a:srgbClr val="000000">
                      <a:alpha val="43137"/>
                    </a:srgbClr>
                  </a:outerShdw>
                </a:effectLst>
              </a:rPr>
              <a:t>Reactive</a:t>
            </a:r>
          </a:p>
          <a:p>
            <a:pPr eaLnBrk="1" hangingPunct="1">
              <a:lnSpc>
                <a:spcPct val="200000"/>
              </a:lnSpc>
              <a:spcBef>
                <a:spcPts val="0"/>
              </a:spcBef>
              <a:buFontTx/>
              <a:buBlip>
                <a:blip r:embed="rId2"/>
              </a:buBlip>
              <a:defRPr/>
            </a:pPr>
            <a:r>
              <a:rPr lang="en-US" sz="3200" dirty="0" smtClean="0">
                <a:solidFill>
                  <a:srgbClr val="002060"/>
                </a:solidFill>
                <a:effectLst>
                  <a:outerShdw blurRad="38100" dist="38100" dir="2700000" algn="tl">
                    <a:srgbClr val="000000">
                      <a:alpha val="43137"/>
                    </a:srgbClr>
                  </a:outerShdw>
                </a:effectLst>
              </a:rPr>
              <a:t>Find defects</a:t>
            </a:r>
            <a:endParaRPr lang="en-US" sz="3200" dirty="0">
              <a:solidFill>
                <a:srgbClr val="002060"/>
              </a:solidFill>
              <a:effectLst>
                <a:outerShdw blurRad="38100" dist="38100" dir="2700000" algn="tl">
                  <a:srgbClr val="000000">
                    <a:alpha val="43137"/>
                  </a:srgbClr>
                </a:outerShdw>
              </a:effectLst>
            </a:endParaRPr>
          </a:p>
        </p:txBody>
      </p:sp>
      <p:sp>
        <p:nvSpPr>
          <p:cNvPr id="9" name="Content Placeholder 8"/>
          <p:cNvSpPr>
            <a:spLocks noGrp="1"/>
          </p:cNvSpPr>
          <p:nvPr>
            <p:ph sz="half" idx="2"/>
          </p:nvPr>
        </p:nvSpPr>
        <p:spPr>
          <a:xfrm>
            <a:off x="3429000" y="1905000"/>
            <a:ext cx="3505200" cy="4419600"/>
          </a:xfrm>
        </p:spPr>
        <p:txBody>
          <a:bodyPr/>
          <a:lstStyle/>
          <a:p>
            <a:pPr eaLnBrk="1" hangingPunct="1">
              <a:lnSpc>
                <a:spcPct val="200000"/>
              </a:lnSpc>
              <a:spcBef>
                <a:spcPts val="0"/>
              </a:spcBef>
              <a:buFontTx/>
              <a:buBlip>
                <a:blip r:embed="rId2"/>
              </a:buBlip>
              <a:defRPr/>
            </a:pPr>
            <a:r>
              <a:rPr lang="en-US" sz="3200" dirty="0" smtClean="0">
                <a:solidFill>
                  <a:srgbClr val="002060"/>
                </a:solidFill>
                <a:effectLst>
                  <a:outerShdw blurRad="38100" dist="38100" dir="2700000" algn="tl">
                    <a:srgbClr val="000000">
                      <a:alpha val="43137"/>
                    </a:srgbClr>
                  </a:outerShdw>
                </a:effectLst>
              </a:rPr>
              <a:t>Process</a:t>
            </a:r>
          </a:p>
          <a:p>
            <a:pPr eaLnBrk="1" hangingPunct="1">
              <a:lnSpc>
                <a:spcPct val="200000"/>
              </a:lnSpc>
              <a:spcBef>
                <a:spcPts val="0"/>
              </a:spcBef>
              <a:buFontTx/>
              <a:buBlip>
                <a:blip r:embed="rId2"/>
              </a:buBlip>
              <a:defRPr/>
            </a:pPr>
            <a:r>
              <a:rPr lang="en-US" sz="3200" dirty="0" smtClean="0">
                <a:solidFill>
                  <a:srgbClr val="002060"/>
                </a:solidFill>
                <a:effectLst>
                  <a:outerShdw blurRad="38100" dist="38100" dir="2700000" algn="tl">
                    <a:srgbClr val="000000">
                      <a:alpha val="43137"/>
                    </a:srgbClr>
                  </a:outerShdw>
                </a:effectLst>
              </a:rPr>
              <a:t>Proactive</a:t>
            </a:r>
          </a:p>
          <a:p>
            <a:pPr eaLnBrk="1" hangingPunct="1">
              <a:lnSpc>
                <a:spcPct val="200000"/>
              </a:lnSpc>
              <a:spcBef>
                <a:spcPts val="0"/>
              </a:spcBef>
              <a:buFontTx/>
              <a:buBlip>
                <a:blip r:embed="rId2"/>
              </a:buBlip>
              <a:defRPr/>
            </a:pPr>
            <a:r>
              <a:rPr lang="en-US" sz="3200" dirty="0" smtClean="0">
                <a:solidFill>
                  <a:srgbClr val="002060"/>
                </a:solidFill>
                <a:effectLst>
                  <a:outerShdw blurRad="38100" dist="38100" dir="2700000" algn="tl">
                    <a:srgbClr val="000000">
                      <a:alpha val="43137"/>
                    </a:srgbClr>
                  </a:outerShdw>
                </a:effectLst>
              </a:rPr>
              <a:t>Prevent defects</a:t>
            </a:r>
            <a:endParaRPr lang="en-US" sz="3200" dirty="0">
              <a:solidFill>
                <a:srgbClr val="002060"/>
              </a:solidFill>
              <a:effectLst>
                <a:outerShdw blurRad="38100" dist="38100" dir="2700000" algn="tl">
                  <a:srgbClr val="000000">
                    <a:alpha val="43137"/>
                  </a:srgbClr>
                </a:outerShdw>
              </a:effectLst>
            </a:endParaRPr>
          </a:p>
        </p:txBody>
      </p:sp>
      <p:cxnSp>
        <p:nvCxnSpPr>
          <p:cNvPr id="11" name="Straight Arrow Connector 10"/>
          <p:cNvCxnSpPr/>
          <p:nvPr/>
        </p:nvCxnSpPr>
        <p:spPr>
          <a:xfrm rot="5400000">
            <a:off x="1066801" y="1674812"/>
            <a:ext cx="914400" cy="3175"/>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4381501" y="1712912"/>
            <a:ext cx="990600" cy="3175"/>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14" name="Minus 13"/>
          <p:cNvSpPr/>
          <p:nvPr/>
        </p:nvSpPr>
        <p:spPr>
          <a:xfrm>
            <a:off x="-838200" y="990600"/>
            <a:ext cx="8839200" cy="381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FFFF"/>
              </a:solidFill>
            </a:endParaRPr>
          </a:p>
        </p:txBody>
      </p:sp>
      <p:pic>
        <p:nvPicPr>
          <p:cNvPr id="92168" name="Picture 16" descr="animation_boy_reading.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5657850"/>
            <a:ext cx="26193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2359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2"/>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9" dur="500"/>
                                        <p:tgtEl>
                                          <p:spTgt spid="1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anim calcmode="lin" valueType="num">
                                      <p:cBhvr>
                                        <p:cTn id="15" dur="500" fill="hold"/>
                                        <p:tgtEl>
                                          <p:spTgt spid="11"/>
                                        </p:tgtEl>
                                        <p:attrNameLst>
                                          <p:attrName>ppt_x</p:attrName>
                                        </p:attrNameLst>
                                      </p:cBhvr>
                                      <p:tavLst>
                                        <p:tav tm="0">
                                          <p:val>
                                            <p:strVal val="#ppt_x"/>
                                          </p:val>
                                        </p:tav>
                                        <p:tav tm="100000">
                                          <p:val>
                                            <p:strVal val="#ppt_x"/>
                                          </p:val>
                                        </p:tav>
                                      </p:tavLst>
                                    </p:anim>
                                    <p:anim calcmode="lin" valueType="num">
                                      <p:cBhvr>
                                        <p:cTn id="16" dur="500" fill="hold"/>
                                        <p:tgtEl>
                                          <p:spTgt spid="11"/>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anim calcmode="lin" valueType="num">
                                      <p:cBhvr>
                                        <p:cTn id="20" dur="500" fill="hold"/>
                                        <p:tgtEl>
                                          <p:spTgt spid="12"/>
                                        </p:tgtEl>
                                        <p:attrNameLst>
                                          <p:attrName>ppt_x</p:attrName>
                                        </p:attrNameLst>
                                      </p:cBhvr>
                                      <p:tavLst>
                                        <p:tav tm="0">
                                          <p:val>
                                            <p:strVal val="#ppt_x"/>
                                          </p:val>
                                        </p:tav>
                                        <p:tav tm="100000">
                                          <p:val>
                                            <p:strVal val="#ppt_x"/>
                                          </p:val>
                                        </p:tav>
                                      </p:tavLst>
                                    </p:anim>
                                    <p:anim calcmode="lin" valueType="num">
                                      <p:cBhvr>
                                        <p:cTn id="21"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 calcmode="lin" valueType="num">
                                      <p:cBhvr>
                                        <p:cTn id="26" dur="5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27" dur="5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8" dur="500"/>
                                        <p:tgtEl>
                                          <p:spTgt spid="8">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 calcmode="lin" valueType="num">
                                      <p:cBhvr>
                                        <p:cTn id="33" dur="5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34" dur="5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35" dur="500"/>
                                        <p:tgtEl>
                                          <p:spTgt spid="8">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9" presetClass="entr" presetSubtype="0" fill="hold" grpId="0" nodeType="clickEffect">
                                  <p:stCondLst>
                                    <p:cond delay="0"/>
                                  </p:stCondLst>
                                  <p:childTnLst>
                                    <p:set>
                                      <p:cBhvr>
                                        <p:cTn id="39" dur="1" fill="hold">
                                          <p:stCondLst>
                                            <p:cond delay="0"/>
                                          </p:stCondLst>
                                        </p:cTn>
                                        <p:tgtEl>
                                          <p:spTgt spid="8">
                                            <p:txEl>
                                              <p:pRg st="2" end="2"/>
                                            </p:txEl>
                                          </p:spTgt>
                                        </p:tgtEl>
                                        <p:attrNameLst>
                                          <p:attrName>style.visibility</p:attrName>
                                        </p:attrNameLst>
                                      </p:cBhvr>
                                      <p:to>
                                        <p:strVal val="visible"/>
                                      </p:to>
                                    </p:set>
                                    <p:anim calcmode="lin" valueType="num">
                                      <p:cBhvr>
                                        <p:cTn id="40" dur="5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41" dur="5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42" dur="500"/>
                                        <p:tgtEl>
                                          <p:spTgt spid="8">
                                            <p:txEl>
                                              <p:pRg st="2" end="2"/>
                                            </p:txEl>
                                          </p:spTgt>
                                        </p:tgtEl>
                                      </p:cBhvr>
                                    </p:animEffect>
                                  </p:childTnLst>
                                </p:cTn>
                              </p:par>
                              <p:par>
                                <p:cTn id="43" presetID="29" presetClass="entr" presetSubtype="0" fill="hold" grpId="0" nodeType="with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anim calcmode="lin" valueType="num">
                                      <p:cBhvr>
                                        <p:cTn id="45" dur="500" fill="hold"/>
                                        <p:tgtEl>
                                          <p:spTgt spid="9">
                                            <p:txEl>
                                              <p:pRg st="0" end="0"/>
                                            </p:txEl>
                                          </p:spTgt>
                                        </p:tgtEl>
                                        <p:attrNameLst>
                                          <p:attrName>ppt_x</p:attrName>
                                        </p:attrNameLst>
                                      </p:cBhvr>
                                      <p:tavLst>
                                        <p:tav tm="0">
                                          <p:val>
                                            <p:strVal val="#ppt_x-.2"/>
                                          </p:val>
                                        </p:tav>
                                        <p:tav tm="100000">
                                          <p:val>
                                            <p:strVal val="#ppt_x"/>
                                          </p:val>
                                        </p:tav>
                                      </p:tavLst>
                                    </p:anim>
                                    <p:anim calcmode="lin" valueType="num">
                                      <p:cBhvr>
                                        <p:cTn id="46" dur="500" fill="hold"/>
                                        <p:tgtEl>
                                          <p:spTgt spid="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47" dur="500"/>
                                        <p:tgtEl>
                                          <p:spTgt spid="9">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9" presetClass="entr" presetSubtype="0" fill="hold" grpId="0" nodeType="clickEffect">
                                  <p:stCondLst>
                                    <p:cond delay="0"/>
                                  </p:stCondLst>
                                  <p:childTnLst>
                                    <p:set>
                                      <p:cBhvr>
                                        <p:cTn id="51" dur="1" fill="hold">
                                          <p:stCondLst>
                                            <p:cond delay="0"/>
                                          </p:stCondLst>
                                        </p:cTn>
                                        <p:tgtEl>
                                          <p:spTgt spid="9">
                                            <p:txEl>
                                              <p:pRg st="1" end="1"/>
                                            </p:txEl>
                                          </p:spTgt>
                                        </p:tgtEl>
                                        <p:attrNameLst>
                                          <p:attrName>style.visibility</p:attrName>
                                        </p:attrNameLst>
                                      </p:cBhvr>
                                      <p:to>
                                        <p:strVal val="visible"/>
                                      </p:to>
                                    </p:set>
                                    <p:anim calcmode="lin" valueType="num">
                                      <p:cBhvr>
                                        <p:cTn id="52" dur="500" fill="hold"/>
                                        <p:tgtEl>
                                          <p:spTgt spid="9">
                                            <p:txEl>
                                              <p:pRg st="1" end="1"/>
                                            </p:txEl>
                                          </p:spTgt>
                                        </p:tgtEl>
                                        <p:attrNameLst>
                                          <p:attrName>ppt_x</p:attrName>
                                        </p:attrNameLst>
                                      </p:cBhvr>
                                      <p:tavLst>
                                        <p:tav tm="0">
                                          <p:val>
                                            <p:strVal val="#ppt_x-.2"/>
                                          </p:val>
                                        </p:tav>
                                        <p:tav tm="100000">
                                          <p:val>
                                            <p:strVal val="#ppt_x"/>
                                          </p:val>
                                        </p:tav>
                                      </p:tavLst>
                                    </p:anim>
                                    <p:anim calcmode="lin" valueType="num">
                                      <p:cBhvr>
                                        <p:cTn id="53" dur="500" fill="hold"/>
                                        <p:tgtEl>
                                          <p:spTgt spid="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54" dur="500"/>
                                        <p:tgtEl>
                                          <p:spTgt spid="9">
                                            <p:txEl>
                                              <p:pRg st="1" end="1"/>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9" presetClass="entr" presetSubtype="0" fill="hold" grpId="0" nodeType="clickEffect">
                                  <p:stCondLst>
                                    <p:cond delay="0"/>
                                  </p:stCondLst>
                                  <p:childTnLst>
                                    <p:set>
                                      <p:cBhvr>
                                        <p:cTn id="58" dur="1" fill="hold">
                                          <p:stCondLst>
                                            <p:cond delay="0"/>
                                          </p:stCondLst>
                                        </p:cTn>
                                        <p:tgtEl>
                                          <p:spTgt spid="9">
                                            <p:txEl>
                                              <p:pRg st="2" end="2"/>
                                            </p:txEl>
                                          </p:spTgt>
                                        </p:tgtEl>
                                        <p:attrNameLst>
                                          <p:attrName>style.visibility</p:attrName>
                                        </p:attrNameLst>
                                      </p:cBhvr>
                                      <p:to>
                                        <p:strVal val="visible"/>
                                      </p:to>
                                    </p:set>
                                    <p:anim calcmode="lin" valueType="num">
                                      <p:cBhvr>
                                        <p:cTn id="59" dur="500" fill="hold"/>
                                        <p:tgtEl>
                                          <p:spTgt spid="9">
                                            <p:txEl>
                                              <p:pRg st="2" end="2"/>
                                            </p:txEl>
                                          </p:spTgt>
                                        </p:tgtEl>
                                        <p:attrNameLst>
                                          <p:attrName>ppt_x</p:attrName>
                                        </p:attrNameLst>
                                      </p:cBhvr>
                                      <p:tavLst>
                                        <p:tav tm="0">
                                          <p:val>
                                            <p:strVal val="#ppt_x-.2"/>
                                          </p:val>
                                        </p:tav>
                                        <p:tav tm="100000">
                                          <p:val>
                                            <p:strVal val="#ppt_x"/>
                                          </p:val>
                                        </p:tav>
                                      </p:tavLst>
                                    </p:anim>
                                    <p:anim calcmode="lin" valueType="num">
                                      <p:cBhvr>
                                        <p:cTn id="60" dur="500" fill="hold"/>
                                        <p:tgtEl>
                                          <p:spTgt spid="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61"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4" descr="by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0163"/>
            <a:ext cx="5638800" cy="691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9224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823311" y="527605"/>
            <a:ext cx="7016195" cy="610820"/>
          </a:xfrm>
        </p:spPr>
        <p:txBody>
          <a:bodyPr>
            <a:noAutofit/>
          </a:bodyPr>
          <a:lstStyle/>
          <a:p>
            <a:pPr algn="l"/>
            <a:r>
              <a:rPr lang="en-US" sz="4500" b="1" dirty="0" smtClean="0"/>
              <a:t>OBJECTIVES</a:t>
            </a:r>
            <a:endParaRPr lang="en-US" sz="4500" b="1"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12998433"/>
              </p:ext>
            </p:extLst>
          </p:nvPr>
        </p:nvGraphicFramePr>
        <p:xfrm>
          <a:off x="1824038" y="1597143"/>
          <a:ext cx="7015162" cy="42751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graphicEl>
                                              <a:dgm id="{C1599028-55E9-48D2-8953-12971194A767}"/>
                                            </p:graphicEl>
                                          </p:spTgt>
                                        </p:tgtEl>
                                        <p:attrNameLst>
                                          <p:attrName>style.visibility</p:attrName>
                                        </p:attrNameLst>
                                      </p:cBhvr>
                                      <p:to>
                                        <p:strVal val="visible"/>
                                      </p:to>
                                    </p:set>
                                    <p:animEffect transition="in" filter="wipe(left)">
                                      <p:cBhvr>
                                        <p:cTn id="7" dur="500"/>
                                        <p:tgtEl>
                                          <p:spTgt spid="2">
                                            <p:graphicEl>
                                              <a:dgm id="{C1599028-55E9-48D2-8953-12971194A76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graphicEl>
                                              <a:dgm id="{730469F3-B2C8-4A73-A853-B48608D79126}"/>
                                            </p:graphicEl>
                                          </p:spTgt>
                                        </p:tgtEl>
                                        <p:attrNameLst>
                                          <p:attrName>style.visibility</p:attrName>
                                        </p:attrNameLst>
                                      </p:cBhvr>
                                      <p:to>
                                        <p:strVal val="visible"/>
                                      </p:to>
                                    </p:set>
                                    <p:animEffect transition="in" filter="wipe(left)">
                                      <p:cBhvr>
                                        <p:cTn id="12" dur="500"/>
                                        <p:tgtEl>
                                          <p:spTgt spid="2">
                                            <p:graphicEl>
                                              <a:dgm id="{730469F3-B2C8-4A73-A853-B48608D79126}"/>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graphicEl>
                                              <a:dgm id="{716B11F7-F436-41F3-B138-DDF25E20474C}"/>
                                            </p:graphicEl>
                                          </p:spTgt>
                                        </p:tgtEl>
                                        <p:attrNameLst>
                                          <p:attrName>style.visibility</p:attrName>
                                        </p:attrNameLst>
                                      </p:cBhvr>
                                      <p:to>
                                        <p:strVal val="visible"/>
                                      </p:to>
                                    </p:set>
                                    <p:animEffect transition="in" filter="wipe(left)">
                                      <p:cBhvr>
                                        <p:cTn id="17" dur="500"/>
                                        <p:tgtEl>
                                          <p:spTgt spid="2">
                                            <p:graphicEl>
                                              <a:dgm id="{716B11F7-F436-41F3-B138-DDF25E20474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1" dirty="0" smtClean="0">
                <a:solidFill>
                  <a:srgbClr val="CC0066"/>
                </a:solidFill>
                <a:effectLst>
                  <a:outerShdw blurRad="38100" dist="38100" dir="2700000" algn="tl">
                    <a:srgbClr val="000000">
                      <a:alpha val="43137"/>
                    </a:srgbClr>
                  </a:outerShdw>
                </a:effectLst>
              </a:rPr>
              <a:t>TOTAL QUALITY CONTROL SYSTEM</a:t>
            </a:r>
            <a:endParaRPr lang="en-US" b="1" dirty="0">
              <a:solidFill>
                <a:srgbClr val="CC0066"/>
              </a:solidFill>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23577505"/>
              </p:ext>
            </p:extLst>
          </p:nvPr>
        </p:nvGraphicFramePr>
        <p:xfrm>
          <a:off x="-314560" y="1835510"/>
          <a:ext cx="709209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Minus 3">
            <a:hlinkClick r:id="rId8" action="ppaction://hlinksldjump"/>
          </p:cNvPr>
          <p:cNvSpPr/>
          <p:nvPr/>
        </p:nvSpPr>
        <p:spPr>
          <a:xfrm>
            <a:off x="-838200" y="1524000"/>
            <a:ext cx="8839200" cy="381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FFFF"/>
              </a:solidFill>
            </a:endParaRPr>
          </a:p>
        </p:txBody>
      </p:sp>
    </p:spTree>
    <p:extLst>
      <p:ext uri="{BB962C8B-B14F-4D97-AF65-F5344CB8AC3E}">
        <p14:creationId xmlns:p14="http://schemas.microsoft.com/office/powerpoint/2010/main" val="1842676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graphicEl>
                                              <a:dgm id="{C5754459-5375-4CED-BDF8-FD86D92D29EE}"/>
                                            </p:graphicEl>
                                          </p:spTgt>
                                        </p:tgtEl>
                                        <p:attrNameLst>
                                          <p:attrName>style.visibility</p:attrName>
                                        </p:attrNameLst>
                                      </p:cBhvr>
                                      <p:to>
                                        <p:strVal val="visible"/>
                                      </p:to>
                                    </p:set>
                                    <p:animEffect transition="in" filter="fade">
                                      <p:cBhvr>
                                        <p:cTn id="14" dur="500"/>
                                        <p:tgtEl>
                                          <p:spTgt spid="5">
                                            <p:graphicEl>
                                              <a:dgm id="{C5754459-5375-4CED-BDF8-FD86D92D29EE}"/>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graphicEl>
                                              <a:dgm id="{B31D1DE7-824B-4D29-9FDF-68B51474E0C2}"/>
                                            </p:graphicEl>
                                          </p:spTgt>
                                        </p:tgtEl>
                                        <p:attrNameLst>
                                          <p:attrName>style.visibility</p:attrName>
                                        </p:attrNameLst>
                                      </p:cBhvr>
                                      <p:to>
                                        <p:strVal val="visible"/>
                                      </p:to>
                                    </p:set>
                                    <p:animEffect transition="in" filter="fade">
                                      <p:cBhvr>
                                        <p:cTn id="19" dur="500"/>
                                        <p:tgtEl>
                                          <p:spTgt spid="5">
                                            <p:graphicEl>
                                              <a:dgm id="{B31D1DE7-824B-4D29-9FDF-68B51474E0C2}"/>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graphicEl>
                                              <a:dgm id="{C79FB8AB-F983-45B9-86FE-7AC038EE4248}"/>
                                            </p:graphicEl>
                                          </p:spTgt>
                                        </p:tgtEl>
                                        <p:attrNameLst>
                                          <p:attrName>style.visibility</p:attrName>
                                        </p:attrNameLst>
                                      </p:cBhvr>
                                      <p:to>
                                        <p:strVal val="visible"/>
                                      </p:to>
                                    </p:set>
                                    <p:animEffect transition="in" filter="fade">
                                      <p:cBhvr>
                                        <p:cTn id="24" dur="500"/>
                                        <p:tgtEl>
                                          <p:spTgt spid="5">
                                            <p:graphicEl>
                                              <a:dgm id="{C79FB8AB-F983-45B9-86FE-7AC038EE424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84215" y="-83215"/>
            <a:ext cx="1059785"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sz="4000" b="1" dirty="0">
                <a:solidFill>
                  <a:srgbClr val="C00000"/>
                </a:solidFill>
                <a:effectLst>
                  <a:outerShdw blurRad="38100" dist="38100" dir="2700000" algn="tl">
                    <a:srgbClr val="000000">
                      <a:alpha val="43137"/>
                    </a:srgbClr>
                  </a:outerShdw>
                </a:effectLst>
              </a:rPr>
              <a:t>TOTAL QUALITY CONTROL SYSTEM</a:t>
            </a:r>
          </a:p>
        </p:txBody>
      </p:sp>
      <p:pic>
        <p:nvPicPr>
          <p:cNvPr id="49155" name="Picture 2" descr="http://1.bp.blogspot.com/-dCe1r7GLVlM/UqCRdaFV5II/AAAAAAAAAzk/0EdIhkLJGqA/s1600/strat_pla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5838"/>
            <a:ext cx="8048625" cy="534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Diagram 6"/>
          <p:cNvGraphicFramePr/>
          <p:nvPr>
            <p:extLst>
              <p:ext uri="{D42A27DB-BD31-4B8C-83A1-F6EECF244321}">
                <p14:modId xmlns:p14="http://schemas.microsoft.com/office/powerpoint/2010/main" val="1956354686"/>
              </p:ext>
            </p:extLst>
          </p:nvPr>
        </p:nvGraphicFramePr>
        <p:xfrm>
          <a:off x="0" y="680310"/>
          <a:ext cx="8049206" cy="5344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Image result for back arrow ANIMATION">
            <a:hlinkClick r:id="rId8" action="ppaction://hlinksldjump"/>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022959" y="5893565"/>
            <a:ext cx="1121041" cy="89683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7166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http://pimg.tradeindia.com/01251259/b/2/Total-Quality-Managem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0638"/>
            <a:ext cx="8083550" cy="564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084215" y="-83215"/>
            <a:ext cx="1059785"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sz="5500" b="1" dirty="0">
                <a:solidFill>
                  <a:prstClr val="black"/>
                </a:solidFill>
                <a:effectLst>
                  <a:outerShdw blurRad="38100" dist="38100" dir="2700000" algn="tl">
                    <a:srgbClr val="000000">
                      <a:alpha val="43137"/>
                    </a:srgbClr>
                  </a:outerShdw>
                </a:effectLst>
              </a:rPr>
              <a:t>WHAT IS QUALITY ?</a:t>
            </a:r>
          </a:p>
        </p:txBody>
      </p:sp>
      <p:graphicFrame>
        <p:nvGraphicFramePr>
          <p:cNvPr id="4" name="Diagram 3"/>
          <p:cNvGraphicFramePr/>
          <p:nvPr>
            <p:extLst>
              <p:ext uri="{D42A27DB-BD31-4B8C-83A1-F6EECF244321}">
                <p14:modId xmlns:p14="http://schemas.microsoft.com/office/powerpoint/2010/main" val="3462369583"/>
              </p:ext>
            </p:extLst>
          </p:nvPr>
        </p:nvGraphicFramePr>
        <p:xfrm>
          <a:off x="296261" y="1443834"/>
          <a:ext cx="7787954" cy="51919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81753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graphicEl>
                                              <a:dgm id="{66796E23-4800-4428-84C1-F0BC2DC2FAE8}"/>
                                            </p:graphicEl>
                                          </p:spTgt>
                                        </p:tgtEl>
                                        <p:attrNameLst>
                                          <p:attrName>style.visibility</p:attrName>
                                        </p:attrNameLst>
                                      </p:cBhvr>
                                      <p:to>
                                        <p:strVal val="visible"/>
                                      </p:to>
                                    </p:set>
                                    <p:anim calcmode="lin" valueType="num">
                                      <p:cBhvr additive="base">
                                        <p:cTn id="7" dur="500" fill="hold"/>
                                        <p:tgtEl>
                                          <p:spTgt spid="4">
                                            <p:graphicEl>
                                              <a:dgm id="{66796E23-4800-4428-84C1-F0BC2DC2FAE8}"/>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graphicEl>
                                              <a:dgm id="{66796E23-4800-4428-84C1-F0BC2DC2FAE8}"/>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graphicEl>
                                              <a:dgm id="{66A46AC6-9089-4764-990B-BF13AB0C0393}"/>
                                            </p:graphicEl>
                                          </p:spTgt>
                                        </p:tgtEl>
                                        <p:attrNameLst>
                                          <p:attrName>style.visibility</p:attrName>
                                        </p:attrNameLst>
                                      </p:cBhvr>
                                      <p:to>
                                        <p:strVal val="visible"/>
                                      </p:to>
                                    </p:set>
                                    <p:anim calcmode="lin" valueType="num">
                                      <p:cBhvr additive="base">
                                        <p:cTn id="11" dur="500" fill="hold"/>
                                        <p:tgtEl>
                                          <p:spTgt spid="4">
                                            <p:graphicEl>
                                              <a:dgm id="{66A46AC6-9089-4764-990B-BF13AB0C0393}"/>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graphicEl>
                                              <a:dgm id="{66A46AC6-9089-4764-990B-BF13AB0C0393}"/>
                                            </p:graphic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graphicEl>
                                              <a:dgm id="{19F39BE0-D0A3-4BE0-825B-34F164CF9FF0}"/>
                                            </p:graphicEl>
                                          </p:spTgt>
                                        </p:tgtEl>
                                        <p:attrNameLst>
                                          <p:attrName>style.visibility</p:attrName>
                                        </p:attrNameLst>
                                      </p:cBhvr>
                                      <p:to>
                                        <p:strVal val="visible"/>
                                      </p:to>
                                    </p:set>
                                    <p:anim calcmode="lin" valueType="num">
                                      <p:cBhvr additive="base">
                                        <p:cTn id="15" dur="500" fill="hold"/>
                                        <p:tgtEl>
                                          <p:spTgt spid="4">
                                            <p:graphicEl>
                                              <a:dgm id="{19F39BE0-D0A3-4BE0-825B-34F164CF9FF0}"/>
                                            </p:graphic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
                                            <p:graphicEl>
                                              <a:dgm id="{19F39BE0-D0A3-4BE0-825B-34F164CF9FF0}"/>
                                            </p:graphic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
                                            <p:graphicEl>
                                              <a:dgm id="{C613E14B-E997-4FEE-981E-60FB55CCF914}"/>
                                            </p:graphicEl>
                                          </p:spTgt>
                                        </p:tgtEl>
                                        <p:attrNameLst>
                                          <p:attrName>style.visibility</p:attrName>
                                        </p:attrNameLst>
                                      </p:cBhvr>
                                      <p:to>
                                        <p:strVal val="visible"/>
                                      </p:to>
                                    </p:set>
                                    <p:anim calcmode="lin" valueType="num">
                                      <p:cBhvr additive="base">
                                        <p:cTn id="19" dur="500" fill="hold"/>
                                        <p:tgtEl>
                                          <p:spTgt spid="4">
                                            <p:graphicEl>
                                              <a:dgm id="{C613E14B-E997-4FEE-981E-60FB55CCF914}"/>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graphicEl>
                                              <a:dgm id="{C613E14B-E997-4FEE-981E-60FB55CCF914}"/>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graphicEl>
                                              <a:dgm id="{DE4F2C13-C4E6-43FB-AABD-F579FE546DA8}"/>
                                            </p:graphicEl>
                                          </p:spTgt>
                                        </p:tgtEl>
                                        <p:attrNameLst>
                                          <p:attrName>style.visibility</p:attrName>
                                        </p:attrNameLst>
                                      </p:cBhvr>
                                      <p:to>
                                        <p:strVal val="visible"/>
                                      </p:to>
                                    </p:set>
                                    <p:anim calcmode="lin" valueType="num">
                                      <p:cBhvr additive="base">
                                        <p:cTn id="25" dur="500" fill="hold"/>
                                        <p:tgtEl>
                                          <p:spTgt spid="4">
                                            <p:graphicEl>
                                              <a:dgm id="{DE4F2C13-C4E6-43FB-AABD-F579FE546DA8}"/>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graphicEl>
                                              <a:dgm id="{DE4F2C13-C4E6-43FB-AABD-F579FE546DA8}"/>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ww.insidefacebook.com/wp-content/uploads/2013/08/QualityDefini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015" y="1433020"/>
            <a:ext cx="4581150" cy="443926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3" name="Diagram 2"/>
          <p:cNvGraphicFramePr/>
          <p:nvPr/>
        </p:nvGraphicFramePr>
        <p:xfrm>
          <a:off x="907080" y="1138425"/>
          <a:ext cx="6719020" cy="50392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p:cNvSpPr/>
          <p:nvPr/>
        </p:nvSpPr>
        <p:spPr>
          <a:xfrm>
            <a:off x="8084215" y="-83215"/>
            <a:ext cx="1059785"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sz="5500" b="1" dirty="0">
                <a:solidFill>
                  <a:prstClr val="black"/>
                </a:solidFill>
                <a:effectLst>
                  <a:outerShdw blurRad="38100" dist="38100" dir="2700000" algn="tl">
                    <a:srgbClr val="000000">
                      <a:alpha val="43137"/>
                    </a:srgbClr>
                  </a:outerShdw>
                </a:effectLst>
              </a:rPr>
              <a:t>WHAT IS QUALITY ?</a:t>
            </a:r>
          </a:p>
        </p:txBody>
      </p:sp>
    </p:spTree>
    <p:extLst>
      <p:ext uri="{BB962C8B-B14F-4D97-AF65-F5344CB8AC3E}">
        <p14:creationId xmlns:p14="http://schemas.microsoft.com/office/powerpoint/2010/main" val="350717608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http://www.graphicpartners.com/images/quality_assuran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3" y="1290638"/>
            <a:ext cx="8066087" cy="519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Diagram 4"/>
          <p:cNvGraphicFramePr/>
          <p:nvPr/>
        </p:nvGraphicFramePr>
        <p:xfrm>
          <a:off x="296261" y="1443836"/>
          <a:ext cx="7635249" cy="47338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ectangle 5"/>
          <p:cNvSpPr/>
          <p:nvPr/>
        </p:nvSpPr>
        <p:spPr>
          <a:xfrm>
            <a:off x="8084215" y="-83215"/>
            <a:ext cx="1059785"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sz="5500" b="1" dirty="0">
                <a:solidFill>
                  <a:prstClr val="black"/>
                </a:solidFill>
                <a:effectLst>
                  <a:outerShdw blurRad="38100" dist="38100" dir="2700000" algn="tl">
                    <a:srgbClr val="000000">
                      <a:alpha val="43137"/>
                    </a:srgbClr>
                  </a:outerShdw>
                </a:effectLst>
              </a:rPr>
              <a:t>WHAT IS QUALITY ?</a:t>
            </a:r>
          </a:p>
        </p:txBody>
      </p:sp>
    </p:spTree>
    <p:extLst>
      <p:ext uri="{BB962C8B-B14F-4D97-AF65-F5344CB8AC3E}">
        <p14:creationId xmlns:p14="http://schemas.microsoft.com/office/powerpoint/2010/main" val="1785936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graphicEl>
                                              <a:dgm id="{6AC7651C-92F5-4CDD-AB9E-1D4CD4169AE0}"/>
                                            </p:graphicEl>
                                          </p:spTgt>
                                        </p:tgtEl>
                                        <p:attrNameLst>
                                          <p:attrName>style.visibility</p:attrName>
                                        </p:attrNameLst>
                                      </p:cBhvr>
                                      <p:to>
                                        <p:strVal val="visible"/>
                                      </p:to>
                                    </p:set>
                                    <p:anim calcmode="lin" valueType="num">
                                      <p:cBhvr additive="base">
                                        <p:cTn id="7" dur="500" fill="hold"/>
                                        <p:tgtEl>
                                          <p:spTgt spid="5">
                                            <p:graphicEl>
                                              <a:dgm id="{6AC7651C-92F5-4CDD-AB9E-1D4CD4169AE0}"/>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graphicEl>
                                              <a:dgm id="{6AC7651C-92F5-4CDD-AB9E-1D4CD4169AE0}"/>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graphicEl>
                                              <a:dgm id="{58E45330-AF26-4273-A7AD-52F4CEA8C85F}"/>
                                            </p:graphicEl>
                                          </p:spTgt>
                                        </p:tgtEl>
                                        <p:attrNameLst>
                                          <p:attrName>style.visibility</p:attrName>
                                        </p:attrNameLst>
                                      </p:cBhvr>
                                      <p:to>
                                        <p:strVal val="visible"/>
                                      </p:to>
                                    </p:set>
                                    <p:anim calcmode="lin" valueType="num">
                                      <p:cBhvr additive="base">
                                        <p:cTn id="11" dur="500" fill="hold"/>
                                        <p:tgtEl>
                                          <p:spTgt spid="5">
                                            <p:graphicEl>
                                              <a:dgm id="{58E45330-AF26-4273-A7AD-52F4CEA8C85F}"/>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graphicEl>
                                              <a:dgm id="{58E45330-AF26-4273-A7AD-52F4CEA8C85F}"/>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graphicEl>
                                              <a:dgm id="{16604FC8-293A-4DD8-9C42-E432002FCCC1}"/>
                                            </p:graphicEl>
                                          </p:spTgt>
                                        </p:tgtEl>
                                        <p:attrNameLst>
                                          <p:attrName>style.visibility</p:attrName>
                                        </p:attrNameLst>
                                      </p:cBhvr>
                                      <p:to>
                                        <p:strVal val="visible"/>
                                      </p:to>
                                    </p:set>
                                    <p:anim calcmode="lin" valueType="num">
                                      <p:cBhvr additive="base">
                                        <p:cTn id="17" dur="500" fill="hold"/>
                                        <p:tgtEl>
                                          <p:spTgt spid="5">
                                            <p:graphicEl>
                                              <a:dgm id="{16604FC8-293A-4DD8-9C42-E432002FCCC1}"/>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graphicEl>
                                              <a:dgm id="{16604FC8-293A-4DD8-9C42-E432002FCCC1}"/>
                                            </p:graphic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5">
                                            <p:graphicEl>
                                              <a:dgm id="{65812393-FCA7-4A8E-8ADB-0BFCB7827776}"/>
                                            </p:graphicEl>
                                          </p:spTgt>
                                        </p:tgtEl>
                                        <p:attrNameLst>
                                          <p:attrName>style.visibility</p:attrName>
                                        </p:attrNameLst>
                                      </p:cBhvr>
                                      <p:to>
                                        <p:strVal val="visible"/>
                                      </p:to>
                                    </p:set>
                                    <p:anim calcmode="lin" valueType="num">
                                      <p:cBhvr additive="base">
                                        <p:cTn id="21" dur="500" fill="hold"/>
                                        <p:tgtEl>
                                          <p:spTgt spid="5">
                                            <p:graphicEl>
                                              <a:dgm id="{65812393-FCA7-4A8E-8ADB-0BFCB7827776}"/>
                                            </p:graphic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
                                            <p:graphicEl>
                                              <a:dgm id="{65812393-FCA7-4A8E-8ADB-0BFCB7827776}"/>
                                            </p:graphic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
                                            <p:graphicEl>
                                              <a:dgm id="{D9005939-6B04-4617-9DD4-17E9DBC089FC}"/>
                                            </p:graphicEl>
                                          </p:spTgt>
                                        </p:tgtEl>
                                        <p:attrNameLst>
                                          <p:attrName>style.visibility</p:attrName>
                                        </p:attrNameLst>
                                      </p:cBhvr>
                                      <p:to>
                                        <p:strVal val="visible"/>
                                      </p:to>
                                    </p:set>
                                    <p:anim calcmode="lin" valueType="num">
                                      <p:cBhvr additive="base">
                                        <p:cTn id="27" dur="500" fill="hold"/>
                                        <p:tgtEl>
                                          <p:spTgt spid="5">
                                            <p:graphicEl>
                                              <a:dgm id="{D9005939-6B04-4617-9DD4-17E9DBC089FC}"/>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
                                            <p:graphicEl>
                                              <a:dgm id="{D9005939-6B04-4617-9DD4-17E9DBC089FC}"/>
                                            </p:graphic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
                                            <p:graphicEl>
                                              <a:dgm id="{488ED99D-902D-47A1-B96C-F096B36780CB}"/>
                                            </p:graphicEl>
                                          </p:spTgt>
                                        </p:tgtEl>
                                        <p:attrNameLst>
                                          <p:attrName>style.visibility</p:attrName>
                                        </p:attrNameLst>
                                      </p:cBhvr>
                                      <p:to>
                                        <p:strVal val="visible"/>
                                      </p:to>
                                    </p:set>
                                    <p:anim calcmode="lin" valueType="num">
                                      <p:cBhvr additive="base">
                                        <p:cTn id="31" dur="500" fill="hold"/>
                                        <p:tgtEl>
                                          <p:spTgt spid="5">
                                            <p:graphicEl>
                                              <a:dgm id="{488ED99D-902D-47A1-B96C-F096B36780CB}"/>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graphicEl>
                                              <a:dgm id="{488ED99D-902D-47A1-B96C-F096B36780CB}"/>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http://www.graphicpartners.com/images/quality_assuran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3" y="1290638"/>
            <a:ext cx="8066087" cy="519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Diagram 2"/>
          <p:cNvGraphicFramePr/>
          <p:nvPr/>
        </p:nvGraphicFramePr>
        <p:xfrm>
          <a:off x="296260" y="1396999"/>
          <a:ext cx="7635250" cy="47806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p:cNvSpPr/>
          <p:nvPr/>
        </p:nvSpPr>
        <p:spPr>
          <a:xfrm>
            <a:off x="8084215" y="-83215"/>
            <a:ext cx="1059785"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sz="5500" b="1" dirty="0">
                <a:solidFill>
                  <a:prstClr val="black"/>
                </a:solidFill>
                <a:effectLst>
                  <a:outerShdw blurRad="38100" dist="38100" dir="2700000" algn="tl">
                    <a:srgbClr val="000000">
                      <a:alpha val="43137"/>
                    </a:srgbClr>
                  </a:outerShdw>
                </a:effectLst>
              </a:rPr>
              <a:t>WHAT IS QUALITY ?</a:t>
            </a:r>
          </a:p>
        </p:txBody>
      </p:sp>
    </p:spTree>
    <p:extLst>
      <p:ext uri="{BB962C8B-B14F-4D97-AF65-F5344CB8AC3E}">
        <p14:creationId xmlns:p14="http://schemas.microsoft.com/office/powerpoint/2010/main" val="22462016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EF1036C2-C6AA-4441-A3FD-0C93180C766C}"/>
                                            </p:graphicEl>
                                          </p:spTgt>
                                        </p:tgtEl>
                                        <p:attrNameLst>
                                          <p:attrName>style.visibility</p:attrName>
                                        </p:attrNameLst>
                                      </p:cBhvr>
                                      <p:to>
                                        <p:strVal val="visible"/>
                                      </p:to>
                                    </p:set>
                                    <p:anim calcmode="lin" valueType="num">
                                      <p:cBhvr additive="base">
                                        <p:cTn id="7" dur="500" fill="hold"/>
                                        <p:tgtEl>
                                          <p:spTgt spid="3">
                                            <p:graphicEl>
                                              <a:dgm id="{EF1036C2-C6AA-4441-A3FD-0C93180C766C}"/>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EF1036C2-C6AA-4441-A3FD-0C93180C766C}"/>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7742806A-3EA7-4E70-89ED-481071E1203D}"/>
                                            </p:graphicEl>
                                          </p:spTgt>
                                        </p:tgtEl>
                                        <p:attrNameLst>
                                          <p:attrName>style.visibility</p:attrName>
                                        </p:attrNameLst>
                                      </p:cBhvr>
                                      <p:to>
                                        <p:strVal val="visible"/>
                                      </p:to>
                                    </p:set>
                                    <p:anim calcmode="lin" valueType="num">
                                      <p:cBhvr additive="base">
                                        <p:cTn id="13" dur="500" fill="hold"/>
                                        <p:tgtEl>
                                          <p:spTgt spid="3">
                                            <p:graphicEl>
                                              <a:dgm id="{7742806A-3EA7-4E70-89ED-481071E1203D}"/>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7742806A-3EA7-4E70-89ED-481071E1203D}"/>
                                            </p:graphic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graphicEl>
                                              <a:dgm id="{79C5357F-E873-4DC0-AE4B-9516DEAEF2EA}"/>
                                            </p:graphicEl>
                                          </p:spTgt>
                                        </p:tgtEl>
                                        <p:attrNameLst>
                                          <p:attrName>style.visibility</p:attrName>
                                        </p:attrNameLst>
                                      </p:cBhvr>
                                      <p:to>
                                        <p:strVal val="visible"/>
                                      </p:to>
                                    </p:set>
                                    <p:anim calcmode="lin" valueType="num">
                                      <p:cBhvr additive="base">
                                        <p:cTn id="17" dur="500" fill="hold"/>
                                        <p:tgtEl>
                                          <p:spTgt spid="3">
                                            <p:graphicEl>
                                              <a:dgm id="{79C5357F-E873-4DC0-AE4B-9516DEAEF2EA}"/>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graphicEl>
                                              <a:dgm id="{79C5357F-E873-4DC0-AE4B-9516DEAEF2EA}"/>
                                            </p:graphic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
                                            <p:graphicEl>
                                              <a:dgm id="{0F85EA5B-94DD-4B61-A025-E063CB5C3214}"/>
                                            </p:graphicEl>
                                          </p:spTgt>
                                        </p:tgtEl>
                                        <p:attrNameLst>
                                          <p:attrName>style.visibility</p:attrName>
                                        </p:attrNameLst>
                                      </p:cBhvr>
                                      <p:to>
                                        <p:strVal val="visible"/>
                                      </p:to>
                                    </p:set>
                                    <p:anim calcmode="lin" valueType="num">
                                      <p:cBhvr additive="base">
                                        <p:cTn id="23" dur="500" fill="hold"/>
                                        <p:tgtEl>
                                          <p:spTgt spid="3">
                                            <p:graphicEl>
                                              <a:dgm id="{0F85EA5B-94DD-4B61-A025-E063CB5C3214}"/>
                                            </p:graphic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graphicEl>
                                              <a:dgm id="{0F85EA5B-94DD-4B61-A025-E063CB5C3214}"/>
                                            </p:graphic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graphicEl>
                                              <a:dgm id="{B402F997-BFCC-49F6-B613-9641ACA6D123}"/>
                                            </p:graphicEl>
                                          </p:spTgt>
                                        </p:tgtEl>
                                        <p:attrNameLst>
                                          <p:attrName>style.visibility</p:attrName>
                                        </p:attrNameLst>
                                      </p:cBhvr>
                                      <p:to>
                                        <p:strVal val="visible"/>
                                      </p:to>
                                    </p:set>
                                    <p:anim calcmode="lin" valueType="num">
                                      <p:cBhvr additive="base">
                                        <p:cTn id="27" dur="500" fill="hold"/>
                                        <p:tgtEl>
                                          <p:spTgt spid="3">
                                            <p:graphicEl>
                                              <a:dgm id="{B402F997-BFCC-49F6-B613-9641ACA6D123}"/>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graphicEl>
                                              <a:dgm id="{B402F997-BFCC-49F6-B613-9641ACA6D123}"/>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emistry">
  <a:themeElements>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2020</TotalTime>
  <Words>1832</Words>
  <Application>Microsoft Office PowerPoint</Application>
  <PresentationFormat>On-screen Show (4:3)</PresentationFormat>
  <Paragraphs>241</Paragraphs>
  <Slides>28</Slides>
  <Notes>19</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28</vt:i4>
      </vt:variant>
    </vt:vector>
  </HeadingPairs>
  <TitlesOfParts>
    <vt:vector size="39" baseType="lpstr">
      <vt:lpstr>Arial</vt:lpstr>
      <vt:lpstr>Calibri</vt:lpstr>
      <vt:lpstr>Corbel</vt:lpstr>
      <vt:lpstr>Imprint MT Shadow</vt:lpstr>
      <vt:lpstr>ScholHudson-Regular</vt:lpstr>
      <vt:lpstr>Showcard Gothic</vt:lpstr>
      <vt:lpstr>Office Theme</vt:lpstr>
      <vt:lpstr>Chemistry</vt:lpstr>
      <vt:lpstr>1_Office Theme</vt:lpstr>
      <vt:lpstr>2_Office Theme</vt:lpstr>
      <vt:lpstr>Clip</vt:lpstr>
      <vt:lpstr>Phar 43: QC II W/ INTRUMENTATION</vt:lpstr>
      <vt:lpstr>GRADING SYSTEM</vt:lpstr>
      <vt:lpstr>OBJECTIVES</vt:lpstr>
      <vt:lpstr>TOTAL QUALITY CONTROL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vt:lpstr>
      <vt:lpstr>TOTAL QUALITY MANAGEMENT</vt:lpstr>
      <vt:lpstr>TOTAL QUALITY MANAGEMENT</vt:lpstr>
      <vt:lpstr>Factors affecting TQM</vt:lpstr>
      <vt:lpstr>TOTAL QUALITY MANAGEMENT</vt:lpstr>
      <vt:lpstr>QUALITY assurance</vt:lpstr>
      <vt:lpstr>QUALITY ASSURANCE</vt:lpstr>
      <vt:lpstr>QA: FUNCTIONS</vt:lpstr>
      <vt:lpstr>QA: FUNCTIONS</vt:lpstr>
      <vt:lpstr>QUALITY CONTROL</vt:lpstr>
      <vt:lpstr>QUALITY control</vt:lpstr>
      <vt:lpstr>QC: FUNCTIONS</vt:lpstr>
      <vt:lpstr>PowerPoint Presentation</vt:lpstr>
      <vt:lpstr>QA vs. QC</vt:lpstr>
      <vt:lpstr>ACTIVITY!!!</vt:lpstr>
      <vt:lpstr>QC vs. QA</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Loujessa</cp:lastModifiedBy>
  <cp:revision>67</cp:revision>
  <dcterms:created xsi:type="dcterms:W3CDTF">2013-08-21T19:17:07Z</dcterms:created>
  <dcterms:modified xsi:type="dcterms:W3CDTF">2016-11-15T07:15:18Z</dcterms:modified>
</cp:coreProperties>
</file>