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4" autoAdjust="0"/>
    <p:restoredTop sz="86500" autoAdjust="0"/>
  </p:normalViewPr>
  <p:slideViewPr>
    <p:cSldViewPr>
      <p:cViewPr varScale="1">
        <p:scale>
          <a:sx n="99" d="100"/>
          <a:sy n="99" d="100"/>
        </p:scale>
        <p:origin x="214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9/18/2023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5029200"/>
            <a:ext cx="7391400" cy="533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5029200"/>
            <a:ext cx="7391400" cy="533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339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853668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828800" y="2209800"/>
            <a:ext cx="55626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databases, tables,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indexes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55B8-9D53-40ED-B787-55CF6ED9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r>
              <a:rPr lang="en-US" dirty="0"/>
              <a:t>The syntax of a column-level </a:t>
            </a:r>
            <a:br>
              <a:rPr lang="en-US" dirty="0"/>
            </a:br>
            <a:r>
              <a:rPr lang="en-US" dirty="0"/>
              <a:t>primary key constraint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5060D-74B7-4E30-A2C0-352454083C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PRIMARY KEY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column_attributes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table with column-level constraints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        PRIMARY KEY   AUTO_INCREMENT,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VARCHAR(50) NOT NULL      UNIQUE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108B0-7054-4631-B047-45ACFF3B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75A24-6306-483D-B8EB-361C79A7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17988-0BED-450E-9017-63C7203E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0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DD88-34FA-4846-9962-4E1830C9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of a table-level primary key constraint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E3EC6-6AE7-4875-9655-659D408BC9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[CONSTRAINT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constraint_name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KEY (column_name_1[, column_name_2]...)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table with table-level constraints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INT            AUTO_INCREMENT,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VARCHAR(50)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CONSTRAINT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vendors_pk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PRIMARY KEY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CONSTRAINT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vendor_name_uq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UNIQUE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665BC-4F01-4D82-9E59-C4B0F050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B2819-77D8-4D58-AE23-0DEC4AAE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9828-215D-481F-A9FA-97ECF272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669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9590-DCE0-4F21-883E-95735A6A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table with a two-column primary key constraint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D2449-2A7A-4C6B-9606-3E9F6AE88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invoice_line_items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INT       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invoice_sequence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      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line_item_description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VARCHAR(100)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CONSTRAINT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line_items_pk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PRIMARY KEY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invoice_sequence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C275-1B6D-47C7-BCD1-807717F2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B48AC-9DBB-4EE6-937B-8E6969F8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1A67C-B47B-42EB-8CD0-AA718588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82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B084-358B-49E8-9680-8F19D603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a column-level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 key constraint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7BB70-9224-4708-B1EF-81A25838E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5438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[CONSTRAINT] REFERENCES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[ON DELETE {CASCADE|SET NULL}]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table with a column-level foreign key constraint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    PRIMARY KEY,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   REFERENCES vendors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VARCHAR(50)    NOT NULL    UNIQUE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C8987-7F20-4B13-AB28-371E1CDF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9A26E-E9A4-47F5-8A47-CD01FCB5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00034-7BF4-4459-94D8-ABF4D0E1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81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D3A5-1642-4E15-9572-86433CB3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a table-level foreign key constraint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280A5-2919-4EE4-9DBD-C875D36C9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[CONSTRAINT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constraint_name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FOREIGN KEY (column_name_1[, column_name_2]...)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REFERENCES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(column_name_1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[, column_name_2]...)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[ON DELETE {CASCADE|SET NULL}]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table with a table-level foreign key constraint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           PRIMARY KEY,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      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VARCHAR(50)   NOT NULL    UNIQUE,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CONSTRAINT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invoices_fk_vendors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FOREIGN KEY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REFERENCES vendors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002BA-D0F3-4787-957B-9338C9193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F7DC8-1218-4511-8E2B-4F83EA47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44A31-BF1B-4C9C-B509-790EBFC9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52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F042-4018-45C9-90F3-8565E191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INSERT statement that fails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because a related row doesn’t exist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8DDF1-F888-457D-938B-B886EF765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5438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(1, 1, '1')</a:t>
            </a:r>
          </a:p>
          <a:p>
            <a:pPr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Code: 1452. Cannot add or update a child row: a foreign key constraint fails ('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ex'.'invoices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CONSTRAINT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invoices_fk_vendors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FOREIGN KEY ('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 REFERENCES 'vendors' ('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4EFFC-63D5-4840-B9EC-2D14BCE7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6531-5C20-4416-8A30-D1124DB9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49AD1-38B3-401E-A9B5-971D36AD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343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D15D-7136-42EA-BBDB-917A9F55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constraint that uses the ON DELETE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F47B1-7F34-49AE-9F7A-03831AD602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CONSTRAINT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invoices_fk_vendors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FOREIGN KEY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REFERENCES vendors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ON DELETE CASCADE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80EF4-7CE1-433B-9545-0D21249A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920D-A84B-4030-8888-F6AAE1B3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D129E-835B-4E48-86C5-DBE06A1B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551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CA0E-6243-4C8B-AA74-7EFF38FB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to know about constraints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D44E7-2BB8-4AB6-AB4D-FAD605047A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Column-level constraint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Table-level constraint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 null constraint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Unique constraint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Primary key constraint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Foreign key constraint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DE9C2-869E-472A-A9E8-6BE27348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53572-72E3-4F2C-8CC2-3355B690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36094-35BA-4575-996E-A42362C6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782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80EF-C79A-447D-B02C-2E35B793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modifying the columns of a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B11BF-FA53-49BC-B227-2BF929050A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.]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column_attributes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COLUMN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column_attributes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RENAME COLUMN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old_column_name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new_column_name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E57C5-BFF8-44A3-8CA5-936D0E1D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32D28-B369-40C2-9819-6592893E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63EFF-0FCA-4A28-ACD8-55D42DA4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784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6B1A-DE63-4599-8753-E04806CB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adds a new column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18572-28AF-447D-A878-A24F7BEAB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vendors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last_transaction_date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drops a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vendors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COLUMN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last_transaction_date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0742D-CD63-4003-A603-6474059E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9B85C-1F56-4CAF-97A0-81D80B38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8F844-ECD0-4028-A876-E0768F9F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79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72BE-D530-4B1B-9A10-C7937B7B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98D4-322D-41AF-B8C4-78F70CCECD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design for a database, write the DDL statements to create the tables, constraints, and indexes that are required.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Write a script that includes all of the DDL statements for creating the tables of a database.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MySQL Workbench to work with the columns, data, constraints, and indexes for a table.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5B72A-78F1-42F4-B01D-A49E6CE7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E13E-2ECC-4A14-A452-88356B38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E93-0DCB-41FF-BCC3-2ABCC92A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594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580D-61FA-4800-9F31-064B0539E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changes the length of a column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B991E-4A5F-4766-A4AF-0E6D6081B6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vendors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VARCHAR(100) NOT NULL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changes the type of a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vendors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CHAR(100) NOT NULL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changes the default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VARCHAR(100) NOT NULL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DEFAULT 'New Vendor’</a:t>
            </a:r>
          </a:p>
          <a:p>
            <a:pPr marL="0" marR="0">
              <a:spcBef>
                <a:spcPts val="12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changes the name of a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vendors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RENAME COLUMN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B0674-908C-415E-8DFA-03E2894C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723B8-5198-4936-9028-08ADD4F9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1BA02-510A-48B5-8F87-7F164C16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974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578C-116C-4530-A879-A94662D1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fails because it would lose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5C89E-C2F8-467B-86C8-FD3F93C6A1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vendors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VARCHAR(10) NOT NULL</a:t>
            </a:r>
          </a:p>
          <a:p>
            <a:pPr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Code: 1265. Data truncated for column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at row 1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4688-1DFE-4D56-8389-0BAAE5A5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40623-F86F-458F-9E28-46C05ED2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609DD-5E05-4232-B5CE-366EF086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22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7659-DB84-4891-9016-0DD710E3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modifying the constraints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0BA48-5031-441A-A333-00C9F5CCB0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.]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 PRIMARY KEY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constraint_definition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 [CONSTRAINT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constraint_name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FOREIGN KEY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constraint_definition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PRIMARY KEY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FOREIGN KEY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constraint_name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53C0C-DAC3-45EC-BF18-38FC1653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741C2-454B-4BB2-AC8F-20EC2F3A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DE3A7-0638-4F5B-A5A4-2329B254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515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F246-8A0D-4A52-BE7D-6CCE677E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adds a primary key constraint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AB384-F646-4B78-8D48-ED958AEAF6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vendors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PRIMARY KEY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adds a foreign key constraint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CONSTRAINT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invoices_fk_vendors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FOREIGN KEY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REFERENCES vendors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E6E4A-0468-4DF9-B465-008C3378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C0E18-3F88-4445-8A89-40764D8F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E4C0B-5B3F-4BAA-8262-C65FE66E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890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23E-EE6E-4173-A445-A72B065E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drops a primary key constraint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8FE6C-1AC6-4A8F-9CF6-DF7346045F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vendors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PRIMARY KEY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drops a foreign key constraint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FOREIGN KEY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invoices_fk_vendors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5F4E9-D7A7-4BEA-9768-0A14454C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BDF84-620B-48C0-8F78-F54F5FD5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561A0-234A-4E1F-BB74-77BD57D9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66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2FAD-7953-4E1D-9BC5-E9D973A3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renames a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9D086-E9CC-44FC-B279-067BF2C087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RENAME TABLE vendors TO vendor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deletes all data from a table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TRUNCATE TABLE vendor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deletes a table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current database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TABLE vendor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7ADBB-574D-409B-8453-C9AD7C92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4F01A-D75E-45BB-B792-1A31A757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54F92-3214-4937-A8F5-84CAEBFD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997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EC7D-D6B6-45B5-9CC4-BCCA25A84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qualifies the table to be deleted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128F1-EEE5-4322-8C81-22986B0D9B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TABLE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ex.vendor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returns an error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 to a foreign key reference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TABLE vendors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Code: 3730. Cannot drop table 'vendors' referenced by a foreign key constraint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invoices_fk_vendors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on table 'invoices’</a:t>
            </a:r>
          </a:p>
          <a:p>
            <a:pPr marL="0" marR="0">
              <a:spcBef>
                <a:spcPts val="12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deletes a table only if it exists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TABLE IF EXISTS vendor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E1BDB-17BC-4313-8DEF-296825F4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CBF83-6DD9-4EC0-BEDD-FD9BB932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FF095-22F5-49A8-9356-F000B68E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206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57F3-931E-43E8-9334-E83A7281C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CREATE INDEX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C705B-64B8-4E15-859A-28B4E29A1A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[UNIQUE] INDEX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ON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.]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(column_name_1 [</a:t>
            </a:r>
            <a:r>
              <a:rPr lang="en-US" sz="1600" b="1" u="sng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|DESC][,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column_name_2 [</a:t>
            </a:r>
            <a:r>
              <a:rPr lang="en-US" sz="1600" b="1" u="sng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|DESC]]...)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an index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a single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INDEX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invoices_invoice_date_ix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ON invoices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an index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two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INDEX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invoices_vendor_id_invoice_number_ix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ON invoices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0AAE6-CA4C-4645-B988-63EF2DE1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93709-1100-4EF3-9BD7-00803AE9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06D70-AB30-4823-9CA6-7094531D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358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4052-21CD-4F04-8904-406CF88D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 unique index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7CBBB-0654-4C56-9F2D-0516E238E7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UNIQUE INDEX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vendors_vendor_phone_ix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ON vendors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vendor_phone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an index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that’s sorted in descending order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INDEX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invoices_invoice_total_ix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ON invoices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drops an index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INDEX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vendors_vendor_phone_ix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vendors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14F3D-C030-48D5-8524-F7A4004B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60788-AAD5-469F-B979-65FD0694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7A4FF-33A6-47F6-9198-06AADBD8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659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5762-D85E-4D26-A837-3E173AF30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1435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script that creates the AP database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4FDA5-CD5A-43EA-9BF0-1AB37B3B2E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create the database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DATABASE IF EXISTS ap;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DATABASE ap;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select the database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create the tables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general_ledger_accounts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           PRIMARY KEY,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account_description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VARCHAR(50)    UNIQUE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terms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INT            PRIMARY KEY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AUTO_INCREMENT,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VARCHAR(50)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terms_due_days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           NOT NULL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8F9AB-15EF-47FF-86FF-C2C4A937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5C4E9-42F9-420B-8A27-1A91B81E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545D3-DBD1-4F72-BD86-57A7473E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7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5A8A-8C2F-48D8-9864-562ECC26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461BC-0635-4058-AD64-BBCF90F3DB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each of these types of constraints restricts the values that can be stored in a table: not null, unique, primary key, and foreign key.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 between a column-level constraint and a table-level constraint.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an index.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script for creating the tables of a database.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character sets that are commonly used with MySQL and the pros and cons of each character set.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 collation works with a character set.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storage engines that are commonly used with MySQL and the pros and cons of each engine.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55D78-089F-494A-A484-C30A730B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47B4C-1231-4185-AE48-2FE25867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0EA3F-60DD-4684-908C-A91A3B35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62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A9E6-60C6-4523-902A-448F2CF7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1435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script that creates the AP database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76D5A-15E5-47BA-B622-823CD36ACB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INT            PRIMARY KEY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AUTO_INCREMENT,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VARCHAR(50)    NOT NULL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UNIQUE,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vendor_address1               VARCHAR(50),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vendor_address2               VARCHAR(50),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VARCHAR(50)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CHAR(2)    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vendor_zip_code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VARCHAR(20)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vendor_phone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VARCHAR(50),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vendor_contact_last_name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VARCHAR(50),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vendor_contact_first_name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VARCHAR(50),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default_terms_id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INT        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default_account_number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       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CONSTRAINT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vendors_fk_terms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FOREIGN KEY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default_terms_id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REFERENCES terms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CONSTRAINT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vendors_fk_accounts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FOREIGN KEY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default_account_number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REFERENCES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general_ledger_accounts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account_number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87610-7305-450A-846C-111E61A7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F3E30-1228-4AFB-BD31-0171B1D2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76426-E38E-4875-A997-EBE31CF9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265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BB83-B7A4-4818-B66C-167B480F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1435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script that creates the AP database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58BA7-854E-410F-92EB-EDE9D17DB9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INT            PRIMARY KEY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AUTO_INCREMENT,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INT        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VARCHAR(50)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DATE       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DECIMAL(9,2)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DECIMAL(9,2)   NOT NULL      DEFAULT 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DECIMAL(9,2)   NOT NULL      DEFAULT 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INT        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invoice_due_date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DATE       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DATE,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CONSTRAINT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invoices_fk_vendors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FOREIGN KEY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REFERENCES vendors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CONSTRAINT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invoices_fk_terms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FOREIGN KEY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REFERENCES terms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5460D-4E4E-4B24-BF25-D6BC6A55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6CC0F-63F9-4FB9-82F7-D09D317F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26A39-1281-49C7-8A90-224F34CD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828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8310-59B8-4C21-B1D0-FD41A10F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1435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script that creates the AP database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4B336-9239-4B7C-8E28-C2DC698E02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invoice_line_items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INT        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invoice_sequence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       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INT        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line_item_amount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DECIMAL(9,2)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line_item_description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VARCHAR(100)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CONSTRAINT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line_items_pk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PRIMARY KEY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invoice_sequence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CONSTRAINT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line_items_fk_invoices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FOREIGN KEY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REFERENCES invoices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CONSTRAINT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line_items_fk_acounts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FOREIGN KEY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REFERENCES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general_ledger_accounts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create an index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INDEX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invoices_invoice_date_ix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ON invoices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DESC);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ECA3-6DD2-49AF-8CD4-55CE4C50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56C1A-E592-44D5-B31F-5D112259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92844-3CBA-47D1-82A6-57D78523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757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A206-9C62-43EA-9350-8AB3FC34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column definitions for the Invoices table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57467C6F-3232-41D2-960D-A838EE5284E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4323" y="1066800"/>
            <a:ext cx="6889077" cy="454801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0F3F6-B540-472D-8E08-09DC0A1E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38A25-8557-4D67-8746-D085F98D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C694E-AC58-4B2A-A828-59888B6B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62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0EBD-B84A-4838-9D13-6DD424E3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indexes for the Invoices table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74E23738-1041-43C5-9B40-586B17C08B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6895" y="1121272"/>
            <a:ext cx="6840305" cy="451752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33887-A244-41D7-913E-8FDB9234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70086-2743-4FD0-A138-2B3EC2C7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4DBE4-5173-4765-BA1B-4B5E6193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629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AB53-AAC6-43DB-AE32-B8884DC0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foreign keys for the Invoices table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21A26138-38C2-4F70-94A5-35D8DCD0DF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2604"/>
            <a:ext cx="6919560" cy="457239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B8435-07A3-4E40-81C0-FC60A30D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DA60D-1407-4F75-988F-EC8CE9F5F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02857-F02A-4329-AB30-B1DC9574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92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8576-6A93-48E2-B060-EB8BECB0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commonly used character sets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07FF5-A618-4B77-B704-58AD632A73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latin1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utf8mb3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utf8mb4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179A3-FCD5-4990-B87A-F22B6911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6C044-29A7-4127-954A-5A7EB2DB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8EE4F-47D7-4703-87F5-CB27C3D4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397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D0EC-E3AA-49C4-AA5B-70F5DF43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collations for the latin1 character set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D2C52-5A3E-4679-B5B9-12AAFE481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latin1_swedish_ci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latin1_general_ci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latin1_general_cs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latin1_bin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7726C-2A84-4CA5-AF72-8331E249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055A2-0984-4205-81BF-9B9EAE6A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5D1DF-880E-4EF2-9C96-52914B2C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82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3408-8FD3-4698-A11F-F62CBD4D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collations for the utf8mb3 character set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F21FF-9BF2-4F4C-A653-17462263CC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utf8_general_ci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utf8_unicode_ci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utf8_spanish_ci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utf8_bin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AAB71-9B1F-45EE-9CA3-F5BFD668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770E8-75B5-4D20-AE2C-1A53FB2F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EB78-B9A8-4C38-892C-32E8935F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13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132B-F392-4530-8921-F3B5BAF6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collations for the utf8mb4 character set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5D3E4-3E4B-4F79-B97A-D8D301387C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utf8mb4_0900_ai_ci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utf8mb4_0900_as_cs</a:t>
            </a:r>
          </a:p>
          <a:p>
            <a:pPr marR="274320" lvl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utf8mb4_bin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32C47-C9DE-4F12-B834-902B87D6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C96BA-E0EA-4BFC-9237-D99B7D42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9BA54-532A-458B-B605-1995DE81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A725-B7D7-4A6E-AFD1-1130B924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CREATE DATABASE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450D5-0367-48E3-932D-19E5191903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DATABASE [IF NOT EXISTS]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database named AP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DATABASE ap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database named AP only if it doesn’t exist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DATABASE IF NOT EXISTS ap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8B499-3958-4484-8198-9FF80AF2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9E483-9505-4C8B-BBEA-5FE83AEF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526D2-87CD-4D32-843D-01BE02B7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7409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D40A-A6CA-4073-98D4-8585E0FC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Collation names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60E54-75FE-4CCD-8B55-53D5BE4BA7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the name ends with ci, the collation is case-insensitive.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the name ends with cs, the collation is case-sensitive.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the name includes ai, the collation is accent-insensitive.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the name includes as, the collation is accent-sensitive.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the name ends with bin, the collation is binary.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B9067-1731-476C-9F3E-D553690F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7EDB6-DC99-42E5-821D-37A78346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91715-27E5-4465-8418-999C4880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6457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51ECFBB-7F1E-466F-9FF0-18FB33AC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all available character sets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server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1B3AC8-63CD-4AAE-8E0D-7D75E38CF2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83787"/>
            <a:ext cx="7391400" cy="457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CHARSET</a:t>
            </a:r>
          </a:p>
        </p:txBody>
      </p:sp>
      <p:pic>
        <p:nvPicPr>
          <p:cNvPr id="16" name="Content Placeholder 15" descr="Title describes slide">
            <a:extLst>
              <a:ext uri="{FF2B5EF4-FFF2-40B4-BE49-F238E27FC236}">
                <a16:creationId xmlns:a16="http://schemas.microsoft.com/office/drawing/2014/main" id="{DD2A4938-23B3-4F40-A9FD-E5D0D36E305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828800"/>
            <a:ext cx="6669602" cy="1103472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02E0714-8AC2-401D-8D93-CA9AD3F9ED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31242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a specific character set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CB196CD-A391-4C96-AB15-4E2C27D1C3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657600"/>
            <a:ext cx="7391400" cy="533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CHARSET LIKE 'utf8mb4'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0FB5896-3410-4977-BCE3-0B3E5492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73BB31-085E-4B4D-929F-1F8492E1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34E59C-05DE-4F41-923D-C2C5BF01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447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51ECFBB-7F1E-466F-9FF0-18FB33AC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73668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all available collations for a server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1B3AC8-63CD-4AAE-8E0D-7D75E38CF2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55187"/>
            <a:ext cx="7391400" cy="457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COLLATION</a:t>
            </a:r>
          </a:p>
        </p:txBody>
      </p:sp>
      <p:pic>
        <p:nvPicPr>
          <p:cNvPr id="4" name="Content Placeholder 3" descr="Title describes slide">
            <a:extLst>
              <a:ext uri="{FF2B5EF4-FFF2-40B4-BE49-F238E27FC236}">
                <a16:creationId xmlns:a16="http://schemas.microsoft.com/office/drawing/2014/main" id="{6F8D53E2-366A-4280-8C76-1535B2DDF03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600200"/>
            <a:ext cx="6110431" cy="1633537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02E0714-8AC2-401D-8D93-CA9AD3F9ED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35052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all available collations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specific character set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CB196CD-A391-4C96-AB15-4E2C27D1C3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4343400"/>
            <a:ext cx="7391400" cy="533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COLLATION LIKE 'utf8mb4%'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0FB5896-3410-4977-BCE3-0B3E5492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73BB31-085E-4B4D-929F-1F8492E1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34E59C-05DE-4F41-923D-C2C5BF01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85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103B-BE1C-4C6C-BB86-9CFD928B5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default character set for a server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AE898-DB72-498F-A3DF-45C73DF4CE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VARIABLES LIKE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character_set_server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default collation for a server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VARIABLES LIKE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collation_server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default character set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database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VARIABLES LIKE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character_set_database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default collation for a database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VARIABLES LIKE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collation_database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B2ED-560A-404C-9A91-75C2E967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EFC67-013E-4F46-8C58-8F69963F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AE12C-E850-488D-B2DB-1A97292F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5169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104C-AC5A-41B4-813D-B0F7B5990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character set and collation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all the tables in a database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2DEC5-8CF7-4EA7-8999-CF70611808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500664"/>
            <a:ext cx="7391400" cy="9184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table_collation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information_schema.tables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table_schema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'ap'</a:t>
            </a: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12E24830-D9C1-4B95-A7DB-B3D17E0A296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419106"/>
            <a:ext cx="6822015" cy="78645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1A43A1-A223-4BBE-88AE-5CC928B6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07029C9-CFFF-4DBC-B76D-C6CEABC6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74D475-7F31-4A7B-B211-C7BD9FB8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649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C5A9-7DC5-498F-B858-12019313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clauses used to specify a character set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collation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176C0-41BC-429B-8DC8-E131F9B60C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24464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[CHARSET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character_set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[COLLATE collation]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specify a character set and collation </a:t>
            </a:r>
            <a:b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the database level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new database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DATABASE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CHARSET latin1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COLLATE latin1_general_ci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an existing database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DATABASE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CHARSET utf8mb4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COLLATE utf8mb4_0900_ai_ci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an existing database using the CHARSET clause only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DATABASE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CHARSET utf8mb4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an existing database using the COLLATE clause only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DATABASE </a:t>
            </a:r>
            <a:r>
              <a:rPr lang="fr-FR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fr-FR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COLLATE utf8mb4_0900_ai_ci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21D3C-06F6-444C-935B-0E492045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49BB7-F408-4FDA-9E47-74DBCDA9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5BDCE-135D-4716-810F-DA72DBFC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7664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EC62-120F-4A35-8DE7-9F0A379F7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05162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specify a character set and collation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the table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0D247-B989-40F0-8502-F548204AA9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3434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new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employees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         PRIMARY KEY,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VARCHAR(25)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CHARSET latin1 COLLATE latin1_general_ci</a:t>
            </a:r>
            <a:endParaRPr lang="en-US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an existing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employees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CHARSET utf8mb4 COLLATE utf8mb4_0900_ai_ci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CAE22-F6CB-434F-A986-1406C6A0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76CBF-FA21-4566-8D93-FFD300E7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5ACAA-94B8-44DD-955B-875A5538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4171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3DCE-C565-4DDE-991C-9BBAE79AD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05162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specify a character set and collation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the column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2AE8C-D53C-430A-8256-665BDFEDF1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3434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column in a new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employees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         PRIMARY KEY,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VARCHAR(25)  CHARSET latin1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COLLATE latin1_general_ci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column in an existing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employees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VARCHAR(25) CHARSET utf8mb4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COLLATE utf8mb4_0900_ai_ci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7133D-8986-423B-9394-9F1A3AB5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DF84C-1E51-4544-891E-7C19B162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3DBC4-172C-4A7A-9BEF-54C80D1C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785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D5F1-77FC-42B4-9104-C625E243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storage engines provided by MySQL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7712A-07F8-495C-B959-CBD40622FF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InnoDB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MyISAM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D9AE1-CD83-4A42-A8DA-83E19102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48D8C-966A-4139-A8DA-EA9CEFF5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BCDAF-3AA2-4278-AD06-C375C02F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5825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1D02-DDB2-405F-B73B-009885F0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all storage engines for a server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B2745-62C2-4B7A-8F3D-4CB281B0AE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36933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ENGINES</a:t>
            </a: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3DB7CB01-B94C-B4B0-C83C-EF8F5514546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473995"/>
            <a:ext cx="6477000" cy="211702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AAEED-D5D9-468D-8E76-D01613725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38100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default storage engine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server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11E054-A8C9-416B-9001-0081561DAB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4648200"/>
            <a:ext cx="7391400" cy="533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VARIABLES LIKE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default_storage_engine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DC17524-98E7-4E01-B54D-DD9FAD89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F6F9A47-85E7-434E-824C-030426C7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1A7986-9B01-43B0-98CC-987B08C7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6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B6EB-6BD0-47FE-80CA-B34CCBC2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DROP DATABASE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28B92-36A5-4C06-A538-4FD6A6D61A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DATABASE [IF EXISTS]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a database named AP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DATABASE ap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a database named AP only if it exists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DATABASE IF EXISTS ap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88CFC-BCB1-4CA9-8C92-A72C2A27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D8081-6F8E-4868-A455-BE9FBEEC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7541C-B5A3-4727-85F8-41A58600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1341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C13A-081F-4591-AD25-4CD871F0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storage engine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all the tables in a database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43977-08E4-459A-9E13-B3FE633B37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47800"/>
            <a:ext cx="7391400" cy="129135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engine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information_schema.tables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table_schema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'ap'</a:t>
            </a: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5EE2E452-CC93-4B52-95B4-93C16466506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6833" y="2339769"/>
            <a:ext cx="6907367" cy="78645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B72040-4CCE-4D97-BBE1-4F829562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FDB15A9-E2A8-4061-97D1-30F0BB6A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6B17E-80DD-4F4F-A853-59BD5CBC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2124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8E38-4E88-44FF-9DE6-4847A87F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clause used to specify a storage engine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E0793-7DE5-4732-8773-F730FDE61B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specify a storage engine for a table</a:t>
            </a: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new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product_descriptions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INT           PRIMARY KEY,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product_description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VARCHAR(200)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MyISAM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an existing table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product_descriptions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ENGINE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InnoDB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default storage engine </a:t>
            </a:r>
            <a:br>
              <a:rPr lang="en-US" sz="32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current session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SESSION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default_storage_engine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InnoDB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87597-1FBC-4C33-8F25-18133403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F276E-9E32-4457-9AED-C839F12C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79ADE-1C5D-44E7-9DF8-785FE1FD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75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5EEC-EED1-404A-A751-F9A56BF4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USE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83166-5022-49B3-8062-4EF8DB3697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a database named AP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ap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98BB9-A0E3-41CC-8678-9B000363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44C2A-B843-405D-96CE-9277C626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7CDB0-F7EA-4950-8E07-9696573A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75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1951-8D9F-4C98-B329-2340235F8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CREATE TABLE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BE6EE-5128-473C-9EBC-5861131AC9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[IF NOT EXISTS]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.]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column_name_1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column_attributes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[, column_name_2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column_attributes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]]...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[,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table_level_constraints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column attributes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default_value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AUTO_INCREMENT	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9E74E-10EF-45D9-9101-E6C63CF6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D66BB-A6F2-4518-BE3F-D82B8706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C9E61-9CD2-4071-82D5-689077D3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90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A7A9-5C8B-432D-9E7F-FC54AE2D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 table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without column 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8AB9-0C5A-4678-831B-BB277A4380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INT,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VARCHAR(50)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 table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column attributes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INT            NOT NULL    UNIQUE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AUTO_INCREMENT,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VARCHAR(50)    NOT NULL    UNIQUE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E0C5-2BBC-4DBB-91BF-EE270388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BCCA-277F-4DA7-9E5A-B6EDB95A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8AC7F-F743-4D69-A450-E7497AAA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40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E243-C873-4DFA-BF2C-75D0786D2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statement that creates a table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column 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33C69-12D6-47D2-8131-E0E03A8575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            NOT NULL    UNIQUE,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       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VARCHAR(50)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DATE,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DECIMAL(9,2)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DECIMAL(9,2)               DEFAULT 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D959D-98CD-4C1B-9F6A-322FFE63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61195-4C7E-42B7-8D41-6E4F1E39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7B771-D1BE-4470-AEC9-6DDDF181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4936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831912D-F74F-4902-BF36-E309BA4E200D}" vid="{6FA90EF8-699F-411C-BEB1-D501C1430FF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277</TotalTime>
  <Words>3956</Words>
  <Application>Microsoft Office PowerPoint</Application>
  <PresentationFormat>On-screen Show (4:3)</PresentationFormat>
  <Paragraphs>620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11</vt:lpstr>
      <vt:lpstr>Objectives</vt:lpstr>
      <vt:lpstr>Objectives (continued)</vt:lpstr>
      <vt:lpstr>How to use the CREATE DATABASE statement</vt:lpstr>
      <vt:lpstr>How to use the DROP DATABASE statement</vt:lpstr>
      <vt:lpstr>How to use the USE statement</vt:lpstr>
      <vt:lpstr>The syntax of the CREATE TABLE statement</vt:lpstr>
      <vt:lpstr>A statement that creates a table  without column attributes</vt:lpstr>
      <vt:lpstr>Another statement that creates a table  with column attributes</vt:lpstr>
      <vt:lpstr>The syntax of a column-level  primary key constraint</vt:lpstr>
      <vt:lpstr>The syntax of a table-level primary key constraint</vt:lpstr>
      <vt:lpstr>A table with a two-column primary key constraint</vt:lpstr>
      <vt:lpstr>The syntax of a column-level  foreign key constraint</vt:lpstr>
      <vt:lpstr>The syntax of a table-level foreign key constraint</vt:lpstr>
      <vt:lpstr>An INSERT statement that fails  because a related row doesn’t exist</vt:lpstr>
      <vt:lpstr>A constraint that uses the ON DELETE clause</vt:lpstr>
      <vt:lpstr>Terms to know about constraints</vt:lpstr>
      <vt:lpstr>The syntax for modifying the columns of a table</vt:lpstr>
      <vt:lpstr>A statement that adds a new column</vt:lpstr>
      <vt:lpstr>A statement that changes the length of a column</vt:lpstr>
      <vt:lpstr>A statement that fails because it would lose data</vt:lpstr>
      <vt:lpstr>The syntax for modifying the constraints  of a table</vt:lpstr>
      <vt:lpstr>A statement that adds a primary key constraint</vt:lpstr>
      <vt:lpstr>A statement that drops a primary key constraint</vt:lpstr>
      <vt:lpstr>A statement that renames a table</vt:lpstr>
      <vt:lpstr>A statement that qualifies the table to be deleted</vt:lpstr>
      <vt:lpstr>The syntax of the CREATE INDEX statement</vt:lpstr>
      <vt:lpstr>A statement that creates a unique index</vt:lpstr>
      <vt:lpstr>The script that creates the AP database (part 1)</vt:lpstr>
      <vt:lpstr>The script that creates the AP database (part 2)</vt:lpstr>
      <vt:lpstr>The script that creates the AP database (part 3)</vt:lpstr>
      <vt:lpstr>The script that creates the AP database (part 4)</vt:lpstr>
      <vt:lpstr>The column definitions for the Invoices table</vt:lpstr>
      <vt:lpstr>The indexes for the Invoices table</vt:lpstr>
      <vt:lpstr>The foreign keys for the Invoices table</vt:lpstr>
      <vt:lpstr>Three commonly used character sets</vt:lpstr>
      <vt:lpstr>Four collations for the latin1 character set</vt:lpstr>
      <vt:lpstr>Four collations for the utf8mb3 character set</vt:lpstr>
      <vt:lpstr>Three collations for the utf8mb4 character set</vt:lpstr>
      <vt:lpstr>Collation names</vt:lpstr>
      <vt:lpstr>How to view all available character sets  for a server</vt:lpstr>
      <vt:lpstr>How to view all available collations for a server</vt:lpstr>
      <vt:lpstr>How to view the default character set for a server</vt:lpstr>
      <vt:lpstr>How to view the character set and collation  for all the tables in a database</vt:lpstr>
      <vt:lpstr>The clauses used to specify a character set  and collation</vt:lpstr>
      <vt:lpstr>How to specify a character set and collation  at the table level</vt:lpstr>
      <vt:lpstr>How to specify a character set and collation  at the column level</vt:lpstr>
      <vt:lpstr>Two storage engines provided by MySQL</vt:lpstr>
      <vt:lpstr>How to view all storage engines for a server</vt:lpstr>
      <vt:lpstr>How to view the storage engine  for all the tables in a database</vt:lpstr>
      <vt:lpstr>The clause used to specify a storage engine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Anne Boehm</cp:lastModifiedBy>
  <cp:revision>24</cp:revision>
  <cp:lastPrinted>2016-01-14T23:03:16Z</cp:lastPrinted>
  <dcterms:created xsi:type="dcterms:W3CDTF">2019-02-11T21:34:35Z</dcterms:created>
  <dcterms:modified xsi:type="dcterms:W3CDTF">2023-09-18T22:39:54Z</dcterms:modified>
</cp:coreProperties>
</file>