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5" autoAdjust="0"/>
    <p:restoredTop sz="95556" autoAdjust="0"/>
  </p:normalViewPr>
  <p:slideViewPr>
    <p:cSldViewPr>
      <p:cViewPr varScale="1">
        <p:scale>
          <a:sx n="109" d="100"/>
          <a:sy n="109" d="100"/>
        </p:scale>
        <p:origin x="10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 skills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writing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 programs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5FE4-97E2-43EC-A406-E45C67B8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uses variables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A092D-0962-4BBF-A0A5-16963BF371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DECIMAL(9,2);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DECIMAL(9,2);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percent_difference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DECIMAL(9,4);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95;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MAX(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MIN(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COUNT(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count_invoice_id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invoices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F8D8B-5940-491F-9872-6D6250D1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E3D0-848A-4A73-9DC1-D485E73C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0326-5E01-4D62-95B9-0B9A8045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0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1FE3-0752-4843-9360-C1A2F257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uses variables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EA7A-9155-4D55-98F3-8884108BD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5186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percent_difference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min_invoice_total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/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min_invoice_total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100;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SELECT CONCAT('$',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max_invoice_total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AS 'Maximum invoice',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CONCAT('$',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min_invoice_total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AS 'Minimum invoice',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CONCAT('%',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percent_difference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2))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AS 'Percent difference',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count_invoice_id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 'Number of invoices';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END//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96150-92A0-4C1B-8BF5-BE457784E7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4215978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D6006B7D-69E2-4967-9BD5-F66E4D9BF6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3440" y="4779215"/>
            <a:ext cx="7250760" cy="59658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011B7A-73B8-4240-9410-D94C208B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90C512-8C76-40BF-A3CD-26BA9FE4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36E907-840D-4C77-991D-459FB2FD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8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CB0D-AC70-48B6-8416-48B39D9E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IF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45B70-A1F0-4EE4-9598-1584A2D353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statement_1;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[statement_2;]...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[ELSEIF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statement_1;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[statement_2;]...]...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statement_1;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[statement_2;]...]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lang="en-US" sz="32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also code parentheses around the Boolean expressions in an IF statement.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AF1D-5A13-4746-856C-A4290C89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A74D-71AC-4FC0-98B1-B87ADDF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535B-4F5D-4961-BB0C-7A7EE2DA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6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F5B3-5857-44A9-805D-B2C37390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uses an IF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09F2-7B06-443F-A6C7-2267BA6316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7"/>
            <a:ext cx="7391400" cy="2934877"/>
          </a:xfrm>
        </p:spPr>
        <p:txBody>
          <a:bodyPr/>
          <a:lstStyle/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first_invoice_due_date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MIN(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first_invoice_due_date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invoices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first_invoice_due_date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NOW() THEN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'Outstanding invoices are overdue!';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first_invoice_due_date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NOW() THEN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'Outstanding invoices are due today!';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'No invoices are overdue.';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1BE90-52CE-4593-B320-1A91BE4D80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50292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731EFFA6-8EF7-4612-ABEA-8FB0E7A6EB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5591371"/>
            <a:ext cx="6248400" cy="40774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B3D8EC-2C00-4324-8338-6E41CF8D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780E0A-6229-4B21-B65D-6189581B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FF3FC6-D907-4E72-8800-036FC08E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5716-6146-4070-BB2C-CF347E19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simple CASE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7E5DF-152C-4573-9F42-CDF786B4F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WHEN expression_value_1 THEN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statement_1;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[statement_2;]...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[WHEN expression_value_2 THEN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statement_1;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[statement_2;]...]...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statement_1;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[statement_2;]...]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CASE;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58B9-12B6-489A-8F61-11C1FAF2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A0A5-E767-4E98-B59E-60C1952C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2C418-0479-458B-AC8D-2BC9199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4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7770-5D90-4B82-A23E-0F4CDC21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with a simple CASE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2D2AD-31C4-4305-AA9B-70E03AB4C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971169"/>
            <a:ext cx="7391400" cy="31712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terms_id_var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terms_id_var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invoices WHERE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CASE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terms_id_var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WHEN 1 THEN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SELECT 'Net due 10 days' AS Terms;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WHEN 2 THEN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SELECT 'Net due 20 days' AS Terms;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WHEN 3 THEN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SELECT 'Net due 30 days' AS Terms;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SELECT 'Net due more than 30 days' AS Terms;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CASE;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1B599-38BE-4CB0-A741-423A34A7B4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4665552"/>
            <a:ext cx="7391400" cy="457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4C3614B0-2442-48F4-9227-BD8DBD529D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5202751"/>
            <a:ext cx="6985000" cy="46656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113895-1A12-464D-A73C-491432FA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AC38F2-11AE-4BE6-8A75-B32D9E8D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61769A-B80B-4086-B15A-041C28A5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4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010-B517-4057-8537-21603AFC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searched CASE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A1E06-206E-41BE-9A95-8CE84A719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statement_1;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[statement_2;]...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[WHEN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statement_1;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[statement_2;]...]...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statement_1;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[statement_2;]...]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CASE;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2AA6-9711-4AD2-A533-1E3A3E33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6B5F-ACEB-4FE5-ACEB-59FD2045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72AE-B2F8-4A2E-972B-2958D91E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8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D8E3-3A4B-4543-9033-38DCF508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WHILE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8B086-3594-4B34-940C-A3538689F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[label :] WHILE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statement_1;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[statement_2;]...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WHILE [label];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6822-5000-40BB-8BCE-FC0C7973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A54F-0118-48C1-8D7B-8C9DB788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F93B-E1B8-451E-8E0C-EBA62B77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6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01D6-3082-440A-8117-FB781979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uses a WHILE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146C2-3491-40C5-BFED-5B2D0CE25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0950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DEFAULT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s VARCHAR(400) DEFAULT '';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WHILE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4 DO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s = CONCAT(s,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| 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WHILE;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s AS message;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96746-3652-4575-BD19-2493ABA95F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4909541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for this code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DFB16ED5-97B7-412A-80A5-9EC46EA453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1102" y="5378464"/>
            <a:ext cx="6681795" cy="43285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C83778-F3A4-4895-BFDA-20D010D8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9FB274-26C8-4241-A070-8ECB5796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234F2B-898C-4A55-8273-6E85C422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3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27B3-B6D2-4013-9641-A37C2956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REPEAT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E7747-81F4-44A4-A47F-1D398C134E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s = CONCAT(s,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| 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REPEAT;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26CA-E315-4CB2-B7D0-D3AE758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0B70-83D6-45D7-9ABB-69CED536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88CB-CCAC-4865-82A0-4D2DE332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9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8A8B-5910-47F0-BCAB-F3F8B1CE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BFC6-0B46-46C4-8371-2E203A3BFA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Write a script that creates and calls a stored procedure that can be used to test MySQL’s language features.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MySQL to write procedural code that uses IF statements, CASE statements, loops, cursors, and condition handlers.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A139-7AA8-4FAD-BA64-9FB0B0BB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23DF-778C-4A6D-85C0-547ED50C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37C2-038D-4CA0-99F3-5E9A4783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7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2943-4317-4B64-8AB5-512AC6F4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loop with a label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8CA9A-6F4A-42F2-A13C-57A4A6040A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testLoop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s = CONCAT(s,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| 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LEAVE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testLoop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     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LOOP;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4AC37-D89D-44EC-B6FC-50D7B6E5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D7A6-0BB9-4906-8A45-D2A7C620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CCB9F-9083-4A86-8C65-40C33026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E975-9C2D-43E6-A042-AE599BCF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a cursor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9FD9-0F59-46C7-BEEB-278064908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75211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a cursor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CURSOR FOR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an error handler for when no rows are found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cursor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CONTINUE HANDLER FOR NOT FOUND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handler_statement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the cursor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column values from the row and store them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series of variables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variable1[, variable2][, variable3]...;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the cursor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8527-FFB8-4BC5-B450-F17BED82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D6A97-6760-4129-A1C0-78FB5002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C9EA-CBEC-44A5-9E36-E16A674B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69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1072-ED87-4FC0-B404-7E93664F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uses a cursor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BC22C-942F-405B-99FC-01ABB4434F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invoice_total_var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DECIMAL(9,2);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row_not_found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BOOL DEFAULT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INT DEFAULT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CURSOR FOR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CONTINUE HANDLER FOR NOT FOUND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row_not_found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OPEN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WHILE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row_not_found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 DO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FETCH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2C3F-A53D-41D0-B7DE-0E96B109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6DCB-F4F6-4485-AC16-EDDF53EB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1F19-3BA3-4063-BE6C-477D6275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1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8124-5FBD-48B1-8CC6-F66884DC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uses a cursor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A089-75E6-4DF0-B1CB-60C497E4B0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569200" cy="28996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1000 THEN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UPDATE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.1)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 IF;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WHILE;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CLOSE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CONCAT(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row(s) updated.');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9CF90-528D-4642-BD6E-77C04091FF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918941"/>
            <a:ext cx="73914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A1BABDC3-223E-46D4-AB2E-F2FA8A88FD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205" y="4443945"/>
            <a:ext cx="7265995" cy="47069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A01283-22FE-4A98-8FF5-E0AE2C86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FB5DF41-1E56-4EE6-88BC-5EB7FE3C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AEA30D-388C-4877-AB6F-D2F4A96D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0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6104-9A29-439A-ADE9-E8CB5C8E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Commonly used MySQL error codes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BA73-D4DD-45F1-A49B-20E7F4EA3E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1885950" algn="l"/>
                <a:tab pos="348615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SQLSTATE</a:t>
            </a:r>
            <a:b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	code	Occurs when a program…</a:t>
            </a:r>
          </a:p>
          <a:p>
            <a:pPr marL="3486150" marR="0" indent="-313880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828800" algn="l"/>
                <a:tab pos="18859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1329	02000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attempts to fetch data from a row that doesn’t exist.</a:t>
            </a:r>
          </a:p>
          <a:p>
            <a:pPr marL="3486150" marR="0" indent="-313880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828800" algn="l"/>
                <a:tab pos="18859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1062	23000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attempts to store duplicate values in a column that has a unique constraint.</a:t>
            </a:r>
          </a:p>
          <a:p>
            <a:pPr marL="3486150" marR="0" indent="-313880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828800" algn="l"/>
                <a:tab pos="18859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1048	23000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attempts to insert a NULL value into a column that doesn’t accept NULL values.</a:t>
            </a:r>
          </a:p>
          <a:p>
            <a:pPr marL="3486150" marR="0" indent="-313880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828800" algn="l"/>
                <a:tab pos="18859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1216	23000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attempts to add or update a child row but can’t because of a foreign key constraint.</a:t>
            </a:r>
          </a:p>
          <a:p>
            <a:pPr marL="3486150" marR="0" indent="-3138805">
              <a:spcBef>
                <a:spcPts val="600"/>
              </a:spcBef>
              <a:spcAft>
                <a:spcPts val="900"/>
              </a:spcAft>
              <a:tabLst>
                <a:tab pos="1828800" algn="l"/>
                <a:tab pos="3487738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1217	23000</a:t>
            </a: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attempts to delete or update a parent row but can’t because of a foreign key constraint.</a:t>
            </a:r>
            <a:endParaRPr lang="en-US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BA45D-6661-414B-AF74-8FB35BFE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2341-9B71-4B05-9D19-B703832E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62B37-6E07-4B02-911C-3399BCFC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0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03A1-09F7-4CFA-9B70-C5E4C196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Built-in named conditions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8B66-D740-4D60-AAA6-1CD25698E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SQLWARNING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FD73A-5DAA-4C1C-BD3E-3C388B72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234DC-4A04-484F-95ED-1C5B52FA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057D4-E830-4AEA-846C-7FBCF5C1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3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3271-D84A-4679-93CE-F39306C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declaring a condition handler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8180-E470-4F26-84CE-9C186434D7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{CONTINUE|EXIT} HANDLER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mysql_error_code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SQLSTATE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sqlstate_code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named_condition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handler_actions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81331-45A9-4C89-AA7D-BED2DB34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AFCF-754F-46C8-977E-B2CF3C52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6F63-F8F9-4EDB-AA43-A1E62CA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61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8C99-78C7-455C-8058-BE3CF265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 condition handler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MySQL error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6FAD2-8127-40FA-8EA9-19FEE918F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CONTINUE HANDLER FOR 1329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row_not_found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 condition handler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SQLSTATE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CONTINUE HANDLER FOR SQLSTATE '02000'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row_not_found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declare a condition handler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named condition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CONTINUE HANDLER FOR NOT FOUND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row_not_found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31849-9D98-4B9F-A9EA-F8C35D3E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3E78-896D-4087-8743-93FBA04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DB42-948F-4C04-88AF-96533D5F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21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24EB-7C66-4568-9C47-EFD84CE5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stored procedure that doesn’t handle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ECF8-3CDA-49C0-806C-8F2D3425D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general_ledger_accounts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VALUES (130, 'Cash');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'1 row was inserted.';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Code: 1062. Duplicate entry 'Cash' for key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76566-B3A5-40B8-97CC-B856767E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0083-FA3A-4C8A-A894-999E9FA8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8AEB-205A-4641-8E1A-C5CBBA7F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4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51D8-9711-4591-B66E-6D24199F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stored procedure with a CONTINUE handler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C41D-60E3-4727-BDAD-02CCA35E4A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095040"/>
          </a:xfrm>
        </p:spPr>
        <p:txBody>
          <a:bodyPr/>
          <a:lstStyle/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duplicate_entry_for_key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BOOL DEFAULT FALSE;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CONTINUE HANDLER FOR 1062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duplicate_entry_for_key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INSERT INTO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general_ledger_accounts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(130, 'Cash');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duplicate_entry_for_key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 THEN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'Row was not inserted - duplicate key encountered.'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message;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'1 row was inserted.' AS message;    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A04F7-4B4F-416F-96A0-9BC29B8F24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4953000"/>
            <a:ext cx="7391400" cy="457200"/>
          </a:xfrm>
        </p:spPr>
        <p:txBody>
          <a:bodyPr/>
          <a:lstStyle/>
          <a:p>
            <a:r>
              <a:rPr lang="en-US" dirty="0"/>
              <a:t>The response from the system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3039F569-DCD7-4036-94C6-B37BF50B9B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086" y="5529859"/>
            <a:ext cx="6297714" cy="42066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7AF0D3-1254-4F40-99FD-B702B41B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C10C8E-20D0-422E-B3F1-16F5BB6D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237017-1C96-46AA-ACC2-589EE8F7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6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6483-7C1E-4B5B-A3B1-ED9C14FB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3FC02-A5F6-413E-981A-9693AAC29B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stored procedures, stored functions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triggers,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events.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IF, CASE, WHILE, REPEAT, DECLARE CURSOR, and DECLARE…HANDLER statements.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loop can be used to work with a cursor.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simple CASE statement and a searched CASE statement.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CONTINUE handler and an EXIT handler.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8B1EF-DA19-4C1F-864F-7F75BBB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D0EB-B4DF-4EE3-B2E4-16FE4214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0AD1-3E13-4970-A18A-A2B0219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07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51D8-9711-4591-B66E-6D24199F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stored procedure with an EXIT handler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C41D-60E3-4727-BDAD-02CCA35E4A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095040"/>
          </a:xfrm>
        </p:spPr>
        <p:txBody>
          <a:bodyPr/>
          <a:lstStyle/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duplicate_entry_for_key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BOOL DEFAULT FALSE;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EXIT HANDLER FOR 1062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duplicate_entry_for_key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INTO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general_ledger_accounts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(130, 'Cash');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'1 row was inserted.' AS message;    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duplicate_entry_for_key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 THEN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'Row was not inserted - duplicate key encountered.'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message;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 marL="34734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A04F7-4B4F-416F-96A0-9BC29B8F24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4997894"/>
            <a:ext cx="7391400" cy="457200"/>
          </a:xfrm>
        </p:spPr>
        <p:txBody>
          <a:bodyPr/>
          <a:lstStyle/>
          <a:p>
            <a:r>
              <a:rPr lang="en-US" dirty="0"/>
              <a:t>The response from the system</a:t>
            </a:r>
          </a:p>
        </p:txBody>
      </p:sp>
      <p:pic>
        <p:nvPicPr>
          <p:cNvPr id="11" name="Content Placeholder 10" descr="Title describes slide">
            <a:extLst>
              <a:ext uri="{FF2B5EF4-FFF2-40B4-BE49-F238E27FC236}">
                <a16:creationId xmlns:a16="http://schemas.microsoft.com/office/drawing/2014/main" id="{25CFAB7A-ADFC-4E59-86C6-A9CD156812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6908" y="5574753"/>
            <a:ext cx="6687892" cy="44504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7AF0D3-1254-4F40-99FD-B702B41B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C10C8E-20D0-422E-B3F1-16F5BB6D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237017-1C96-46AA-ACC2-589EE8F7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19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AB85-B708-4565-8CA0-EC97AE7C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A stored procedure that uses a named condition to handle all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48E39-96C3-4681-94DA-4C02524D1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BOOL DEFAULT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EXIT HANDLER FOR SQLEXCEPTION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INTO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general_ledger_accounts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(130, 'Cash');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'1 row was inserted.' AS message;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'Row was not inserted – SQL exception encountered.'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message;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END//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913B-5688-4D8B-83BC-ED305140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2EE6-417A-4F67-A554-88B6550F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E6D7-5B50-494B-999F-B9A7219E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07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F449-B3E2-48EA-9914-F8A127E5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CFA0599A-8DAE-4669-8B49-5D48206546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486706" cy="432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990F-1CCB-4A15-AB8A-52C1CDD5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9B8C-FB87-494E-A881-E83E5375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CF1A-CB24-4B28-AE2A-F9A59DE9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5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7C92-EA7D-41A3-AB66-2B821BB0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uses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condition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C0A54-7E48-4E23-A910-4982B90350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duplicate_entry_for_key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BOOL DEFAULT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column_cannot_be_null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BOOL DEFAULT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BOOL DEFAULT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EXIT HANDLER FOR 1062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duplicate_entry_for_key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EXIT HANDLER FOR 1048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column_cannot_be_null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EXIT HANDLER FOR SQLEXCEPTION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INTO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general_ledger_accounts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(NULL, 'Test');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'1 row was inserted.' AS message;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6A71-CE1B-48D6-8CC3-363B3F95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F06E-7ED7-4BA8-B062-BCE65CA2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8ED67-6FF7-414B-8776-4EF51DB2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8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3B57-F73F-48D0-AF4C-F0FBC043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uses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condition handlers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03BA3-7639-4E1C-9F80-B7C42FDB98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248139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duplicate_entry_for_key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'Row was not inserted - duplicate key encountered.'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message;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column_cannot_be_null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'Row was not inserted - column cannot be null.'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message;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'Row was not inserted – SQL exception encountered.'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AS message;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DA11-90B2-41A7-92F3-B65357088C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4071341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2199EEF0-BB7A-431D-AE2F-D384EBC359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018" y="4596346"/>
            <a:ext cx="6529382" cy="43285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12CED0-EC80-4FAB-93C0-4132F25F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543A5C-7F9B-48B8-8371-2DB48130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DA984E-049D-416C-87FB-3F1CCDA5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B39A-541F-4421-B427-23CEC820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types of stored programs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127A7-FA6F-40B5-87BC-85C9CA124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Stored procedure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Stored function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Trigger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Event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774C-1C7E-4354-9A02-53A7E1DF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414B-EF4C-41E7-A267-290EB02C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98C2-1A9F-41F1-BE2F-FAD904AA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4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A8BC-7972-4DCC-8539-1AB5527F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creates and calls a stored procedure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C6B1-71C1-449A-80D4-9223971C1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PROCEDURE IF EXISTS test;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Change statement delimiter from semicolon to double front slash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sum_balance_due_var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DECIMAL(9,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SUM(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sum_balance_due_var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invoices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95;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5586-BB9C-47D4-836D-54BC86D3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C42A7-9856-4237-877D-F3A9998B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C52F-E0AD-4645-A7A8-E050BD6D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2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D275-551E-400A-A79C-DD9D194C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91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creates and calls a stored procedure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F889E-2A78-440E-AD20-F96B2E8759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32111"/>
            <a:ext cx="7493000" cy="2594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sum_balance_due_var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THEN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CONCAT('Balance due: $',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sum_balance_due_var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message;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'Balance paid in full' AS message;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Change statement delimiter from double front slash to semicolon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test();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042D-3705-4D2D-88BE-5FCF933A8C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4235894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527910D3-2EB8-41A6-8081-7D87535273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5999" y="4812753"/>
            <a:ext cx="7278201" cy="47311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105E-28D8-460A-9D35-F13727A5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F52A92-D32C-456B-8F8E-36ABABBB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B8BA37-4B54-47EC-9FD2-8C9C93DD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7577-2DA6-496E-9C47-B3838211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statements for controlling the flow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execution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303FA-21E7-4E74-B1A1-B21FC2CE80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IF...ELSEIF...ELSE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CASE...WHEN...ELSE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WHILE...DO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REPEAT...UNTIL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CURSOR FOR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DECLARE...HANDLER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statements used within stored programs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BEGIN...END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6561-B7FD-45E5-97C1-27C216E0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310F9-27A9-4173-B0F4-609F57F9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BC8D2-C7E8-4CB5-B347-D8FB0480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9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AFF8-3C2F-42C1-B8BF-F4EC2CCB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displays a message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07011-38BE-48AE-B253-B9390699B1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test()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'This is a test.' AS message;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6626-5D0E-459A-9055-7FB82F2618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4F324CBE-28FB-4B85-980C-A8549B378E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3429000"/>
            <a:ext cx="6846401" cy="44504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7838F3-C3C1-46F0-A0D7-226054F3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739984-261C-4DF6-AD34-FF17EE8F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A3E97C-557D-402E-ADBE-3BD0F79D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3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B5D4-7F31-43E0-99F3-AE5FE67C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declaring a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EFED-13DF-49AF-B791-77FF7D12EC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[DEFAULT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literal_value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setting a variable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literal value or an expression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literal_value|expression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setting a variable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selected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column_1[, column_2]...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variable_name_1[, variable_name_2]...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5CBF-DF5F-4749-BD80-43BBAB02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2F57-BB40-4A0B-A26A-E1AD51CD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8F65-1351-43D4-9E85-8182A857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5469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128</TotalTime>
  <Words>3154</Words>
  <Application>Microsoft Office PowerPoint</Application>
  <PresentationFormat>On-screen Show (4:3)</PresentationFormat>
  <Paragraphs>541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13</vt:lpstr>
      <vt:lpstr>Objectives</vt:lpstr>
      <vt:lpstr>Objectives (continued)</vt:lpstr>
      <vt:lpstr>Four types of stored programs</vt:lpstr>
      <vt:lpstr>A script that creates and calls a stored procedure</vt:lpstr>
      <vt:lpstr>A script that creates and calls a stored procedure (continued)</vt:lpstr>
      <vt:lpstr>SQL statements for controlling the flow  of execution</vt:lpstr>
      <vt:lpstr>A stored procedure that displays a message</vt:lpstr>
      <vt:lpstr>The syntax for declaring a variable</vt:lpstr>
      <vt:lpstr>A stored procedure that uses variables</vt:lpstr>
      <vt:lpstr>A stored procedure that uses variables (cont.)</vt:lpstr>
      <vt:lpstr>The syntax of the IF statement</vt:lpstr>
      <vt:lpstr>A stored procedure that uses an IF statement</vt:lpstr>
      <vt:lpstr>The syntax of the simple CASE statement</vt:lpstr>
      <vt:lpstr>A stored procedure with a simple CASE statement</vt:lpstr>
      <vt:lpstr>The syntax of a searched CASE statement</vt:lpstr>
      <vt:lpstr>The syntax of the WHILE loop</vt:lpstr>
      <vt:lpstr>A stored procedure that uses a WHILE loop</vt:lpstr>
      <vt:lpstr>A REPEAT loop</vt:lpstr>
      <vt:lpstr>A simple loop with a label</vt:lpstr>
      <vt:lpstr>The syntax for using a cursor</vt:lpstr>
      <vt:lpstr>A stored procedure that uses a cursor</vt:lpstr>
      <vt:lpstr>A stored procedure that uses a cursor (continued)</vt:lpstr>
      <vt:lpstr>Commonly used MySQL error codes</vt:lpstr>
      <vt:lpstr>Built-in named conditions</vt:lpstr>
      <vt:lpstr>The syntax for declaring a condition handler</vt:lpstr>
      <vt:lpstr>How to declare a condition handler  for a MySQL error code</vt:lpstr>
      <vt:lpstr>A stored procedure that doesn’t handle errors</vt:lpstr>
      <vt:lpstr>A stored procedure with a CONTINUE handler</vt:lpstr>
      <vt:lpstr>A stored procedure with an EXIT handler</vt:lpstr>
      <vt:lpstr>A stored procedure that uses a named condition to handle all errors</vt:lpstr>
      <vt:lpstr>The response from the system</vt:lpstr>
      <vt:lpstr>A stored procedure that uses  multiple condition handlers</vt:lpstr>
      <vt:lpstr>A stored procedure that uses  multiple condition handlers (continued)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18</cp:revision>
  <cp:lastPrinted>2016-01-14T23:03:16Z</cp:lastPrinted>
  <dcterms:created xsi:type="dcterms:W3CDTF">2019-02-12T18:56:49Z</dcterms:created>
  <dcterms:modified xsi:type="dcterms:W3CDTF">2023-09-26T20:21:52Z</dcterms:modified>
</cp:coreProperties>
</file>